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466" r:id="rId2"/>
    <p:sldId id="1095" r:id="rId3"/>
    <p:sldId id="1139" r:id="rId4"/>
    <p:sldId id="1140" r:id="rId5"/>
    <p:sldId id="1186" r:id="rId6"/>
    <p:sldId id="1142" r:id="rId7"/>
    <p:sldId id="1185" r:id="rId8"/>
    <p:sldId id="1189" r:id="rId9"/>
    <p:sldId id="1190" r:id="rId10"/>
    <p:sldId id="1192" r:id="rId11"/>
    <p:sldId id="1193" r:id="rId12"/>
    <p:sldId id="1194" r:id="rId13"/>
    <p:sldId id="1195" r:id="rId14"/>
    <p:sldId id="1196" r:id="rId15"/>
    <p:sldId id="1197" r:id="rId16"/>
    <p:sldId id="1191" r:id="rId17"/>
    <p:sldId id="1187" r:id="rId18"/>
    <p:sldId id="1198" r:id="rId19"/>
    <p:sldId id="1188" r:id="rId20"/>
    <p:sldId id="1199" r:id="rId21"/>
    <p:sldId id="1102" r:id="rId22"/>
  </p:sldIdLst>
  <p:sldSz cx="9144000" cy="6858000" type="screen4x3"/>
  <p:notesSz cx="7010400" cy="92964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9966CC"/>
    <a:srgbClr val="D6CCFE"/>
    <a:srgbClr val="3F9C35"/>
    <a:srgbClr val="8366AC"/>
    <a:srgbClr val="FFDE75"/>
    <a:srgbClr val="D91E37"/>
    <a:srgbClr val="666666"/>
    <a:srgbClr val="660099"/>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98D5F-1A23-4B00-8D49-746F5D4F7034}" v="84" dt="2020-09-05T06:59:10.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0" autoAdjust="0"/>
    <p:restoredTop sz="95695" autoAdjust="0"/>
  </p:normalViewPr>
  <p:slideViewPr>
    <p:cSldViewPr>
      <p:cViewPr varScale="1">
        <p:scale>
          <a:sx n="109" d="100"/>
          <a:sy n="109" d="100"/>
        </p:scale>
        <p:origin x="1842" y="102"/>
      </p:cViewPr>
      <p:guideLst>
        <p:guide orient="horz" pos="2160"/>
        <p:guide pos="2880"/>
      </p:guideLst>
    </p:cSldViewPr>
  </p:slideViewPr>
  <p:outlineViewPr>
    <p:cViewPr>
      <p:scale>
        <a:sx n="33" d="100"/>
        <a:sy n="33" d="100"/>
      </p:scale>
      <p:origin x="48" y="718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Bain" userId="5cac0a57-3b84-49e7-bfe4-f325079ef888" providerId="ADAL" clId="{0033DADA-0B7D-444F-89D7-D66A6771CDCC}"/>
    <pc:docChg chg="custSel addSld delSld modSld">
      <pc:chgData name="Fraser Bain" userId="5cac0a57-3b84-49e7-bfe4-f325079ef888" providerId="ADAL" clId="{0033DADA-0B7D-444F-89D7-D66A6771CDCC}" dt="2020-08-21T01:52:58.438" v="2109" actId="2696"/>
      <pc:docMkLst>
        <pc:docMk/>
      </pc:docMkLst>
      <pc:sldChg chg="addSp delSp modSp">
        <pc:chgData name="Fraser Bain" userId="5cac0a57-3b84-49e7-bfe4-f325079ef888" providerId="ADAL" clId="{0033DADA-0B7D-444F-89D7-D66A6771CDCC}" dt="2020-08-20T21:57:21.342" v="101" actId="20577"/>
        <pc:sldMkLst>
          <pc:docMk/>
          <pc:sldMk cId="1149104481" sldId="1139"/>
        </pc:sldMkLst>
        <pc:spChg chg="mod">
          <ac:chgData name="Fraser Bain" userId="5cac0a57-3b84-49e7-bfe4-f325079ef888" providerId="ADAL" clId="{0033DADA-0B7D-444F-89D7-D66A6771CDCC}" dt="2020-08-20T21:57:21.342" v="101" actId="20577"/>
          <ac:spMkLst>
            <pc:docMk/>
            <pc:sldMk cId="1149104481" sldId="1139"/>
            <ac:spMk id="2" creationId="{00000000-0000-0000-0000-000000000000}"/>
          </ac:spMkLst>
        </pc:spChg>
        <pc:spChg chg="add del mod">
          <ac:chgData name="Fraser Bain" userId="5cac0a57-3b84-49e7-bfe4-f325079ef888" providerId="ADAL" clId="{0033DADA-0B7D-444F-89D7-D66A6771CDCC}" dt="2020-08-20T21:52:40.754" v="25" actId="478"/>
          <ac:spMkLst>
            <pc:docMk/>
            <pc:sldMk cId="1149104481" sldId="1139"/>
            <ac:spMk id="8" creationId="{EA7970C7-E0FD-4F02-975D-9BD7D2775B58}"/>
          </ac:spMkLst>
        </pc:spChg>
        <pc:graphicFrameChg chg="modGraphic">
          <ac:chgData name="Fraser Bain" userId="5cac0a57-3b84-49e7-bfe4-f325079ef888" providerId="ADAL" clId="{0033DADA-0B7D-444F-89D7-D66A6771CDCC}" dt="2020-08-20T21:57:08.025" v="77" actId="20577"/>
          <ac:graphicFrameMkLst>
            <pc:docMk/>
            <pc:sldMk cId="1149104481" sldId="1139"/>
            <ac:graphicFrameMk id="4" creationId="{00000000-0000-0000-0000-000000000000}"/>
          </ac:graphicFrameMkLst>
        </pc:graphicFrameChg>
        <pc:picChg chg="add del">
          <ac:chgData name="Fraser Bain" userId="5cac0a57-3b84-49e7-bfe4-f325079ef888" providerId="ADAL" clId="{0033DADA-0B7D-444F-89D7-D66A6771CDCC}" dt="2020-08-20T21:49:14.315" v="1" actId="478"/>
          <ac:picMkLst>
            <pc:docMk/>
            <pc:sldMk cId="1149104481" sldId="1139"/>
            <ac:picMk id="6" creationId="{65F02502-F864-4B17-96C2-50CA80D45E79}"/>
          </ac:picMkLst>
        </pc:picChg>
        <pc:picChg chg="add del mod">
          <ac:chgData name="Fraser Bain" userId="5cac0a57-3b84-49e7-bfe4-f325079ef888" providerId="ADAL" clId="{0033DADA-0B7D-444F-89D7-D66A6771CDCC}" dt="2020-08-20T21:56:51.641" v="72" actId="478"/>
          <ac:picMkLst>
            <pc:docMk/>
            <pc:sldMk cId="1149104481" sldId="1139"/>
            <ac:picMk id="9" creationId="{9C44A67C-E488-4ED3-8401-5DD33E862BFC}"/>
          </ac:picMkLst>
        </pc:picChg>
      </pc:sldChg>
      <pc:sldChg chg="addSp modSp">
        <pc:chgData name="Fraser Bain" userId="5cac0a57-3b84-49e7-bfe4-f325079ef888" providerId="ADAL" clId="{0033DADA-0B7D-444F-89D7-D66A6771CDCC}" dt="2020-08-21T01:07:12.937" v="1185" actId="1076"/>
        <pc:sldMkLst>
          <pc:docMk/>
          <pc:sldMk cId="2641528388" sldId="1142"/>
        </pc:sldMkLst>
        <pc:spChg chg="mod">
          <ac:chgData name="Fraser Bain" userId="5cac0a57-3b84-49e7-bfe4-f325079ef888" providerId="ADAL" clId="{0033DADA-0B7D-444F-89D7-D66A6771CDCC}" dt="2020-08-21T01:04:40.113" v="1183" actId="20577"/>
          <ac:spMkLst>
            <pc:docMk/>
            <pc:sldMk cId="2641528388" sldId="1142"/>
            <ac:spMk id="2" creationId="{00000000-0000-0000-0000-000000000000}"/>
          </ac:spMkLst>
        </pc:spChg>
        <pc:graphicFrameChg chg="modGraphic">
          <ac:chgData name="Fraser Bain" userId="5cac0a57-3b84-49e7-bfe4-f325079ef888" providerId="ADAL" clId="{0033DADA-0B7D-444F-89D7-D66A6771CDCC}" dt="2020-08-21T01:04:13.277" v="1178" actId="20577"/>
          <ac:graphicFrameMkLst>
            <pc:docMk/>
            <pc:sldMk cId="2641528388" sldId="1142"/>
            <ac:graphicFrameMk id="4" creationId="{00000000-0000-0000-0000-000000000000}"/>
          </ac:graphicFrameMkLst>
        </pc:graphicFrameChg>
        <pc:picChg chg="add mod">
          <ac:chgData name="Fraser Bain" userId="5cac0a57-3b84-49e7-bfe4-f325079ef888" providerId="ADAL" clId="{0033DADA-0B7D-444F-89D7-D66A6771CDCC}" dt="2020-08-21T01:07:12.937" v="1185" actId="1076"/>
          <ac:picMkLst>
            <pc:docMk/>
            <pc:sldMk cId="2641528388" sldId="1142"/>
            <ac:picMk id="3" creationId="{97283D70-EE19-4F41-9E57-41349CFAD4C9}"/>
          </ac:picMkLst>
        </pc:picChg>
      </pc:sldChg>
      <pc:sldChg chg="addSp delSp modSp">
        <pc:chgData name="Fraser Bain" userId="5cac0a57-3b84-49e7-bfe4-f325079ef888" providerId="ADAL" clId="{0033DADA-0B7D-444F-89D7-D66A6771CDCC}" dt="2020-08-21T01:10:36.335" v="1419" actId="20577"/>
        <pc:sldMkLst>
          <pc:docMk/>
          <pc:sldMk cId="336093493" sldId="1185"/>
        </pc:sldMkLst>
        <pc:spChg chg="mod">
          <ac:chgData name="Fraser Bain" userId="5cac0a57-3b84-49e7-bfe4-f325079ef888" providerId="ADAL" clId="{0033DADA-0B7D-444F-89D7-D66A6771CDCC}" dt="2020-08-21T01:08:37.564" v="1229" actId="20577"/>
          <ac:spMkLst>
            <pc:docMk/>
            <pc:sldMk cId="336093493" sldId="1185"/>
            <ac:spMk id="2" creationId="{00000000-0000-0000-0000-000000000000}"/>
          </ac:spMkLst>
        </pc:spChg>
        <pc:spChg chg="add mod">
          <ac:chgData name="Fraser Bain" userId="5cac0a57-3b84-49e7-bfe4-f325079ef888" providerId="ADAL" clId="{0033DADA-0B7D-444F-89D7-D66A6771CDCC}" dt="2020-08-21T01:10:36.335" v="1419" actId="20577"/>
          <ac:spMkLst>
            <pc:docMk/>
            <pc:sldMk cId="336093493" sldId="1185"/>
            <ac:spMk id="4" creationId="{4B3415FC-5903-4039-A1C1-9D099EFD2FBC}"/>
          </ac:spMkLst>
        </pc:spChg>
        <pc:graphicFrameChg chg="del mod modGraphic">
          <ac:chgData name="Fraser Bain" userId="5cac0a57-3b84-49e7-bfe4-f325079ef888" providerId="ADAL" clId="{0033DADA-0B7D-444F-89D7-D66A6771CDCC}" dt="2020-08-21T01:08:01.299" v="1189" actId="478"/>
          <ac:graphicFrameMkLst>
            <pc:docMk/>
            <pc:sldMk cId="336093493" sldId="1185"/>
            <ac:graphicFrameMk id="5" creationId="{00000000-0000-0000-0000-000000000000}"/>
          </ac:graphicFrameMkLst>
        </pc:graphicFrameChg>
      </pc:sldChg>
      <pc:sldChg chg="modSp">
        <pc:chgData name="Fraser Bain" userId="5cac0a57-3b84-49e7-bfe4-f325079ef888" providerId="ADAL" clId="{0033DADA-0B7D-444F-89D7-D66A6771CDCC}" dt="2020-08-20T22:11:16.699" v="1011" actId="20577"/>
        <pc:sldMkLst>
          <pc:docMk/>
          <pc:sldMk cId="1908518845" sldId="1186"/>
        </pc:sldMkLst>
        <pc:spChg chg="mod">
          <ac:chgData name="Fraser Bain" userId="5cac0a57-3b84-49e7-bfe4-f325079ef888" providerId="ADAL" clId="{0033DADA-0B7D-444F-89D7-D66A6771CDCC}" dt="2020-08-20T22:11:16.699" v="1011" actId="20577"/>
          <ac:spMkLst>
            <pc:docMk/>
            <pc:sldMk cId="1908518845" sldId="1186"/>
            <ac:spMk id="3" creationId="{00000000-0000-0000-0000-000000000000}"/>
          </ac:spMkLst>
        </pc:spChg>
      </pc:sldChg>
      <pc:sldChg chg="modSp add">
        <pc:chgData name="Fraser Bain" userId="5cac0a57-3b84-49e7-bfe4-f325079ef888" providerId="ADAL" clId="{0033DADA-0B7D-444F-89D7-D66A6771CDCC}" dt="2020-08-21T01:14:29.789" v="2000" actId="20577"/>
        <pc:sldMkLst>
          <pc:docMk/>
          <pc:sldMk cId="762207921" sldId="1187"/>
        </pc:sldMkLst>
        <pc:spChg chg="mod">
          <ac:chgData name="Fraser Bain" userId="5cac0a57-3b84-49e7-bfe4-f325079ef888" providerId="ADAL" clId="{0033DADA-0B7D-444F-89D7-D66A6771CDCC}" dt="2020-08-21T01:11:24.193" v="1458" actId="20577"/>
          <ac:spMkLst>
            <pc:docMk/>
            <pc:sldMk cId="762207921" sldId="1187"/>
            <ac:spMk id="2" creationId="{00000000-0000-0000-0000-000000000000}"/>
          </ac:spMkLst>
        </pc:spChg>
        <pc:spChg chg="mod">
          <ac:chgData name="Fraser Bain" userId="5cac0a57-3b84-49e7-bfe4-f325079ef888" providerId="ADAL" clId="{0033DADA-0B7D-444F-89D7-D66A6771CDCC}" dt="2020-08-21T01:14:29.789" v="2000" actId="20577"/>
          <ac:spMkLst>
            <pc:docMk/>
            <pc:sldMk cId="762207921" sldId="1187"/>
            <ac:spMk id="4" creationId="{4B3415FC-5903-4039-A1C1-9D099EFD2FBC}"/>
          </ac:spMkLst>
        </pc:spChg>
      </pc:sldChg>
      <pc:sldChg chg="modSp add">
        <pc:chgData name="Fraser Bain" userId="5cac0a57-3b84-49e7-bfe4-f325079ef888" providerId="ADAL" clId="{0033DADA-0B7D-444F-89D7-D66A6771CDCC}" dt="2020-08-21T01:52:04.716" v="2104" actId="20577"/>
        <pc:sldMkLst>
          <pc:docMk/>
          <pc:sldMk cId="598436343" sldId="1188"/>
        </pc:sldMkLst>
        <pc:spChg chg="mod">
          <ac:chgData name="Fraser Bain" userId="5cac0a57-3b84-49e7-bfe4-f325079ef888" providerId="ADAL" clId="{0033DADA-0B7D-444F-89D7-D66A6771CDCC}" dt="2020-08-21T01:15:30.447" v="2021" actId="20577"/>
          <ac:spMkLst>
            <pc:docMk/>
            <pc:sldMk cId="598436343" sldId="1188"/>
            <ac:spMk id="2" creationId="{F1746812-AE09-4B76-B9A1-69D7EAD712A1}"/>
          </ac:spMkLst>
        </pc:spChg>
        <pc:spChg chg="mod">
          <ac:chgData name="Fraser Bain" userId="5cac0a57-3b84-49e7-bfe4-f325079ef888" providerId="ADAL" clId="{0033DADA-0B7D-444F-89D7-D66A6771CDCC}" dt="2020-08-21T01:52:04.716" v="2104" actId="20577"/>
          <ac:spMkLst>
            <pc:docMk/>
            <pc:sldMk cId="598436343" sldId="1188"/>
            <ac:spMk id="3" creationId="{0E092511-47A3-47FC-9946-1AE0469B9BEE}"/>
          </ac:spMkLst>
        </pc:spChg>
      </pc:sldChg>
    </pc:docChg>
  </pc:docChgLst>
  <pc:docChgLst>
    <pc:chgData name="Fraser Bain" userId="5cac0a57-3b84-49e7-bfe4-f325079ef888" providerId="ADAL" clId="{AC098D5F-1A23-4B00-8D49-746F5D4F7034}"/>
    <pc:docChg chg="custSel addSld delSld modSld">
      <pc:chgData name="Fraser Bain" userId="5cac0a57-3b84-49e7-bfe4-f325079ef888" providerId="ADAL" clId="{AC098D5F-1A23-4B00-8D49-746F5D4F7034}" dt="2020-09-05T07:01:44.807" v="12514" actId="20577"/>
      <pc:docMkLst>
        <pc:docMk/>
      </pc:docMkLst>
      <pc:sldChg chg="modSp">
        <pc:chgData name="Fraser Bain" userId="5cac0a57-3b84-49e7-bfe4-f325079ef888" providerId="ADAL" clId="{AC098D5F-1A23-4B00-8D49-746F5D4F7034}" dt="2020-09-05T06:59:10.385" v="12379" actId="207"/>
        <pc:sldMkLst>
          <pc:docMk/>
          <pc:sldMk cId="4106597323" sldId="1095"/>
        </pc:sldMkLst>
        <pc:spChg chg="mod">
          <ac:chgData name="Fraser Bain" userId="5cac0a57-3b84-49e7-bfe4-f325079ef888" providerId="ADAL" clId="{AC098D5F-1A23-4B00-8D49-746F5D4F7034}" dt="2020-09-05T06:59:10.385" v="12379" actId="207"/>
          <ac:spMkLst>
            <pc:docMk/>
            <pc:sldMk cId="4106597323" sldId="1095"/>
            <ac:spMk id="3" creationId="{00000000-0000-0000-0000-000000000000}"/>
          </ac:spMkLst>
        </pc:spChg>
      </pc:sldChg>
      <pc:sldChg chg="modSp">
        <pc:chgData name="Fraser Bain" userId="5cac0a57-3b84-49e7-bfe4-f325079ef888" providerId="ADAL" clId="{AC098D5F-1A23-4B00-8D49-746F5D4F7034}" dt="2020-09-05T06:43:05.459" v="10735" actId="20577"/>
        <pc:sldMkLst>
          <pc:docMk/>
          <pc:sldMk cId="1149104481" sldId="1139"/>
        </pc:sldMkLst>
        <pc:graphicFrameChg chg="modGraphic">
          <ac:chgData name="Fraser Bain" userId="5cac0a57-3b84-49e7-bfe4-f325079ef888" providerId="ADAL" clId="{AC098D5F-1A23-4B00-8D49-746F5D4F7034}" dt="2020-09-05T06:43:05.459" v="10735" actId="20577"/>
          <ac:graphicFrameMkLst>
            <pc:docMk/>
            <pc:sldMk cId="1149104481" sldId="1139"/>
            <ac:graphicFrameMk id="4" creationId="{00000000-0000-0000-0000-000000000000}"/>
          </ac:graphicFrameMkLst>
        </pc:graphicFrameChg>
      </pc:sldChg>
      <pc:sldChg chg="modSp">
        <pc:chgData name="Fraser Bain" userId="5cac0a57-3b84-49e7-bfe4-f325079ef888" providerId="ADAL" clId="{AC098D5F-1A23-4B00-8D49-746F5D4F7034}" dt="2020-08-21T21:52:30.215" v="9877" actId="20577"/>
        <pc:sldMkLst>
          <pc:docMk/>
          <pc:sldMk cId="4225053492" sldId="1140"/>
        </pc:sldMkLst>
        <pc:spChg chg="mod">
          <ac:chgData name="Fraser Bain" userId="5cac0a57-3b84-49e7-bfe4-f325079ef888" providerId="ADAL" clId="{AC098D5F-1A23-4B00-8D49-746F5D4F7034}" dt="2020-08-21T21:52:30.215" v="9877" actId="20577"/>
          <ac:spMkLst>
            <pc:docMk/>
            <pc:sldMk cId="4225053492" sldId="1140"/>
            <ac:spMk id="2" creationId="{00000000-0000-0000-0000-000000000000}"/>
          </ac:spMkLst>
        </pc:spChg>
      </pc:sldChg>
      <pc:sldChg chg="modSp">
        <pc:chgData name="Fraser Bain" userId="5cac0a57-3b84-49e7-bfe4-f325079ef888" providerId="ADAL" clId="{AC098D5F-1A23-4B00-8D49-746F5D4F7034}" dt="2020-08-21T18:19:07.670" v="1439"/>
        <pc:sldMkLst>
          <pc:docMk/>
          <pc:sldMk cId="336093493" sldId="1185"/>
        </pc:sldMkLst>
        <pc:spChg chg="mod">
          <ac:chgData name="Fraser Bain" userId="5cac0a57-3b84-49e7-bfe4-f325079ef888" providerId="ADAL" clId="{AC098D5F-1A23-4B00-8D49-746F5D4F7034}" dt="2020-08-21T18:19:07.670" v="1439"/>
          <ac:spMkLst>
            <pc:docMk/>
            <pc:sldMk cId="336093493" sldId="1185"/>
            <ac:spMk id="4" creationId="{4B3415FC-5903-4039-A1C1-9D099EFD2FBC}"/>
          </ac:spMkLst>
        </pc:spChg>
      </pc:sldChg>
      <pc:sldChg chg="modSp">
        <pc:chgData name="Fraser Bain" userId="5cac0a57-3b84-49e7-bfe4-f325079ef888" providerId="ADAL" clId="{AC098D5F-1A23-4B00-8D49-746F5D4F7034}" dt="2020-09-05T06:43:42.288" v="10748" actId="20577"/>
        <pc:sldMkLst>
          <pc:docMk/>
          <pc:sldMk cId="1908518845" sldId="1186"/>
        </pc:sldMkLst>
        <pc:spChg chg="mod">
          <ac:chgData name="Fraser Bain" userId="5cac0a57-3b84-49e7-bfe4-f325079ef888" providerId="ADAL" clId="{AC098D5F-1A23-4B00-8D49-746F5D4F7034}" dt="2020-09-05T06:43:42.288" v="10748" actId="20577"/>
          <ac:spMkLst>
            <pc:docMk/>
            <pc:sldMk cId="1908518845" sldId="1186"/>
            <ac:spMk id="3" creationId="{00000000-0000-0000-0000-000000000000}"/>
          </ac:spMkLst>
        </pc:spChg>
      </pc:sldChg>
      <pc:sldChg chg="delSp modSp">
        <pc:chgData name="Fraser Bain" userId="5cac0a57-3b84-49e7-bfe4-f325079ef888" providerId="ADAL" clId="{AC098D5F-1A23-4B00-8D49-746F5D4F7034}" dt="2020-08-21T22:04:09.898" v="10543" actId="20577"/>
        <pc:sldMkLst>
          <pc:docMk/>
          <pc:sldMk cId="762207921" sldId="1187"/>
        </pc:sldMkLst>
        <pc:spChg chg="mod">
          <ac:chgData name="Fraser Bain" userId="5cac0a57-3b84-49e7-bfe4-f325079ef888" providerId="ADAL" clId="{AC098D5F-1A23-4B00-8D49-746F5D4F7034}" dt="2020-08-21T21:31:17.614" v="8096" actId="20577"/>
          <ac:spMkLst>
            <pc:docMk/>
            <pc:sldMk cId="762207921" sldId="1187"/>
            <ac:spMk id="2" creationId="{00000000-0000-0000-0000-000000000000}"/>
          </ac:spMkLst>
        </pc:spChg>
        <pc:spChg chg="mod">
          <ac:chgData name="Fraser Bain" userId="5cac0a57-3b84-49e7-bfe4-f325079ef888" providerId="ADAL" clId="{AC098D5F-1A23-4B00-8D49-746F5D4F7034}" dt="2020-08-21T22:04:09.898" v="10543" actId="20577"/>
          <ac:spMkLst>
            <pc:docMk/>
            <pc:sldMk cId="762207921" sldId="1187"/>
            <ac:spMk id="4" creationId="{4B3415FC-5903-4039-A1C1-9D099EFD2FBC}"/>
          </ac:spMkLst>
        </pc:spChg>
        <pc:picChg chg="del">
          <ac:chgData name="Fraser Bain" userId="5cac0a57-3b84-49e7-bfe4-f325079ef888" providerId="ADAL" clId="{AC098D5F-1A23-4B00-8D49-746F5D4F7034}" dt="2020-08-21T21:20:00.657" v="7579" actId="478"/>
          <ac:picMkLst>
            <pc:docMk/>
            <pc:sldMk cId="762207921" sldId="1187"/>
            <ac:picMk id="6" creationId="{00000000-0008-0000-0600-000007000000}"/>
          </ac:picMkLst>
        </pc:picChg>
      </pc:sldChg>
      <pc:sldChg chg="modSp">
        <pc:chgData name="Fraser Bain" userId="5cac0a57-3b84-49e7-bfe4-f325079ef888" providerId="ADAL" clId="{AC098D5F-1A23-4B00-8D49-746F5D4F7034}" dt="2020-09-05T06:53:37.632" v="11728" actId="20577"/>
        <pc:sldMkLst>
          <pc:docMk/>
          <pc:sldMk cId="598436343" sldId="1188"/>
        </pc:sldMkLst>
        <pc:spChg chg="mod">
          <ac:chgData name="Fraser Bain" userId="5cac0a57-3b84-49e7-bfe4-f325079ef888" providerId="ADAL" clId="{AC098D5F-1A23-4B00-8D49-746F5D4F7034}" dt="2020-08-21T21:40:46.509" v="8965" actId="20577"/>
          <ac:spMkLst>
            <pc:docMk/>
            <pc:sldMk cId="598436343" sldId="1188"/>
            <ac:spMk id="2" creationId="{F1746812-AE09-4B76-B9A1-69D7EAD712A1}"/>
          </ac:spMkLst>
        </pc:spChg>
        <pc:spChg chg="mod">
          <ac:chgData name="Fraser Bain" userId="5cac0a57-3b84-49e7-bfe4-f325079ef888" providerId="ADAL" clId="{AC098D5F-1A23-4B00-8D49-746F5D4F7034}" dt="2020-09-05T06:53:37.632" v="11728" actId="20577"/>
          <ac:spMkLst>
            <pc:docMk/>
            <pc:sldMk cId="598436343" sldId="1188"/>
            <ac:spMk id="3" creationId="{0E092511-47A3-47FC-9946-1AE0469B9BEE}"/>
          </ac:spMkLst>
        </pc:spChg>
      </pc:sldChg>
      <pc:sldChg chg="addSp modSp add">
        <pc:chgData name="Fraser Bain" userId="5cac0a57-3b84-49e7-bfe4-f325079ef888" providerId="ADAL" clId="{AC098D5F-1A23-4B00-8D49-746F5D4F7034}" dt="2020-08-21T21:54:06.463" v="10036" actId="207"/>
        <pc:sldMkLst>
          <pc:docMk/>
          <pc:sldMk cId="3769291746" sldId="1189"/>
        </pc:sldMkLst>
        <pc:spChg chg="mod">
          <ac:chgData name="Fraser Bain" userId="5cac0a57-3b84-49e7-bfe4-f325079ef888" providerId="ADAL" clId="{AC098D5F-1A23-4B00-8D49-746F5D4F7034}" dt="2020-08-21T21:54:06.463" v="10036" actId="207"/>
          <ac:spMkLst>
            <pc:docMk/>
            <pc:sldMk cId="3769291746" sldId="1189"/>
            <ac:spMk id="2" creationId="{CEC6FAC9-5948-4AC5-AEB6-C514CECDAA18}"/>
          </ac:spMkLst>
        </pc:spChg>
        <pc:spChg chg="mod">
          <ac:chgData name="Fraser Bain" userId="5cac0a57-3b84-49e7-bfe4-f325079ef888" providerId="ADAL" clId="{AC098D5F-1A23-4B00-8D49-746F5D4F7034}" dt="2020-08-21T19:38:36.758" v="1493" actId="1076"/>
          <ac:spMkLst>
            <pc:docMk/>
            <pc:sldMk cId="3769291746" sldId="1189"/>
            <ac:spMk id="3" creationId="{A5A75E4E-6D24-48C1-A028-306FB6EB9A8D}"/>
          </ac:spMkLst>
        </pc:spChg>
        <pc:spChg chg="add mod">
          <ac:chgData name="Fraser Bain" userId="5cac0a57-3b84-49e7-bfe4-f325079ef888" providerId="ADAL" clId="{AC098D5F-1A23-4B00-8D49-746F5D4F7034}" dt="2020-08-21T19:44:19.950" v="1782" actId="20577"/>
          <ac:spMkLst>
            <pc:docMk/>
            <pc:sldMk cId="3769291746" sldId="1189"/>
            <ac:spMk id="14" creationId="{8D9780DB-352F-4EAB-BCC1-577E931E522D}"/>
          </ac:spMkLst>
        </pc:spChg>
        <pc:picChg chg="add mod">
          <ac:chgData name="Fraser Bain" userId="5cac0a57-3b84-49e7-bfe4-f325079ef888" providerId="ADAL" clId="{AC098D5F-1A23-4B00-8D49-746F5D4F7034}" dt="2020-08-21T19:34:39.822" v="1469" actId="14100"/>
          <ac:picMkLst>
            <pc:docMk/>
            <pc:sldMk cId="3769291746" sldId="1189"/>
            <ac:picMk id="5" creationId="{B21B5795-9C33-4EF3-8ACC-EF451ED1A397}"/>
          </ac:picMkLst>
        </pc:picChg>
        <pc:picChg chg="add mod">
          <ac:chgData name="Fraser Bain" userId="5cac0a57-3b84-49e7-bfe4-f325079ef888" providerId="ADAL" clId="{AC098D5F-1A23-4B00-8D49-746F5D4F7034}" dt="2020-08-21T19:39:34.469" v="1530" actId="14100"/>
          <ac:picMkLst>
            <pc:docMk/>
            <pc:sldMk cId="3769291746" sldId="1189"/>
            <ac:picMk id="7" creationId="{93EFF284-DF30-45C8-B488-827D0FF89291}"/>
          </ac:picMkLst>
        </pc:picChg>
        <pc:picChg chg="add mod">
          <ac:chgData name="Fraser Bain" userId="5cac0a57-3b84-49e7-bfe4-f325079ef888" providerId="ADAL" clId="{AC098D5F-1A23-4B00-8D49-746F5D4F7034}" dt="2020-08-21T19:39:40.831" v="1531" actId="14100"/>
          <ac:picMkLst>
            <pc:docMk/>
            <pc:sldMk cId="3769291746" sldId="1189"/>
            <ac:picMk id="9" creationId="{A80A599C-8F75-4307-B083-16234B8EBF68}"/>
          </ac:picMkLst>
        </pc:picChg>
        <pc:picChg chg="add mod">
          <ac:chgData name="Fraser Bain" userId="5cac0a57-3b84-49e7-bfe4-f325079ef888" providerId="ADAL" clId="{AC098D5F-1A23-4B00-8D49-746F5D4F7034}" dt="2020-08-21T19:39:22.779" v="1527" actId="1076"/>
          <ac:picMkLst>
            <pc:docMk/>
            <pc:sldMk cId="3769291746" sldId="1189"/>
            <ac:picMk id="11" creationId="{F9F864DA-D186-404F-BA81-D46A5EDF3470}"/>
          </ac:picMkLst>
        </pc:picChg>
        <pc:picChg chg="add mod">
          <ac:chgData name="Fraser Bain" userId="5cac0a57-3b84-49e7-bfe4-f325079ef888" providerId="ADAL" clId="{AC098D5F-1A23-4B00-8D49-746F5D4F7034}" dt="2020-08-21T19:39:27.839" v="1529" actId="14100"/>
          <ac:picMkLst>
            <pc:docMk/>
            <pc:sldMk cId="3769291746" sldId="1189"/>
            <ac:picMk id="13" creationId="{C230DC7F-850C-4BF7-8156-FC10A72054BA}"/>
          </ac:picMkLst>
        </pc:picChg>
      </pc:sldChg>
      <pc:sldChg chg="addSp delSp modSp add">
        <pc:chgData name="Fraser Bain" userId="5cac0a57-3b84-49e7-bfe4-f325079ef888" providerId="ADAL" clId="{AC098D5F-1A23-4B00-8D49-746F5D4F7034}" dt="2020-08-21T20:04:02.514" v="2619" actId="20577"/>
        <pc:sldMkLst>
          <pc:docMk/>
          <pc:sldMk cId="928308920" sldId="1190"/>
        </pc:sldMkLst>
        <pc:spChg chg="mod">
          <ac:chgData name="Fraser Bain" userId="5cac0a57-3b84-49e7-bfe4-f325079ef888" providerId="ADAL" clId="{AC098D5F-1A23-4B00-8D49-746F5D4F7034}" dt="2020-08-21T20:03:19.705" v="2579" actId="20577"/>
          <ac:spMkLst>
            <pc:docMk/>
            <pc:sldMk cId="928308920" sldId="1190"/>
            <ac:spMk id="2" creationId="{A3BDCB1B-2662-4740-AA25-3C123F394ECE}"/>
          </ac:spMkLst>
        </pc:spChg>
        <pc:spChg chg="del">
          <ac:chgData name="Fraser Bain" userId="5cac0a57-3b84-49e7-bfe4-f325079ef888" providerId="ADAL" clId="{AC098D5F-1A23-4B00-8D49-746F5D4F7034}" dt="2020-08-21T19:49:39.601" v="1953"/>
          <ac:spMkLst>
            <pc:docMk/>
            <pc:sldMk cId="928308920" sldId="1190"/>
            <ac:spMk id="3" creationId="{1C22C3FA-4038-4655-BA94-132105FBCC9D}"/>
          </ac:spMkLst>
        </pc:spChg>
        <pc:spChg chg="add mod">
          <ac:chgData name="Fraser Bain" userId="5cac0a57-3b84-49e7-bfe4-f325079ef888" providerId="ADAL" clId="{AC098D5F-1A23-4B00-8D49-746F5D4F7034}" dt="2020-08-21T20:04:02.514" v="2619" actId="20577"/>
          <ac:spMkLst>
            <pc:docMk/>
            <pc:sldMk cId="928308920" sldId="1190"/>
            <ac:spMk id="5" creationId="{6EC4EF0A-5E59-444B-B38E-2F44D7B13F63}"/>
          </ac:spMkLst>
        </pc:spChg>
        <pc:picChg chg="add mod">
          <ac:chgData name="Fraser Bain" userId="5cac0a57-3b84-49e7-bfe4-f325079ef888" providerId="ADAL" clId="{AC098D5F-1A23-4B00-8D49-746F5D4F7034}" dt="2020-08-21T19:56:43.148" v="1979" actId="14100"/>
          <ac:picMkLst>
            <pc:docMk/>
            <pc:sldMk cId="928308920" sldId="1190"/>
            <ac:picMk id="4" creationId="{A26E835D-36A1-41BA-A58B-D75462C6C84B}"/>
          </ac:picMkLst>
        </pc:picChg>
      </pc:sldChg>
      <pc:sldChg chg="addSp delSp modSp add">
        <pc:chgData name="Fraser Bain" userId="5cac0a57-3b84-49e7-bfe4-f325079ef888" providerId="ADAL" clId="{AC098D5F-1A23-4B00-8D49-746F5D4F7034}" dt="2020-08-21T21:19:20.938" v="7577" actId="20577"/>
        <pc:sldMkLst>
          <pc:docMk/>
          <pc:sldMk cId="2007083856" sldId="1191"/>
        </pc:sldMkLst>
        <pc:spChg chg="mod">
          <ac:chgData name="Fraser Bain" userId="5cac0a57-3b84-49e7-bfe4-f325079ef888" providerId="ADAL" clId="{AC098D5F-1A23-4B00-8D49-746F5D4F7034}" dt="2020-08-21T21:16:35.128" v="7085" actId="20577"/>
          <ac:spMkLst>
            <pc:docMk/>
            <pc:sldMk cId="2007083856" sldId="1191"/>
            <ac:spMk id="2" creationId="{A2E439EB-E268-45F8-B96B-8BD725736E34}"/>
          </ac:spMkLst>
        </pc:spChg>
        <pc:spChg chg="mod">
          <ac:chgData name="Fraser Bain" userId="5cac0a57-3b84-49e7-bfe4-f325079ef888" providerId="ADAL" clId="{AC098D5F-1A23-4B00-8D49-746F5D4F7034}" dt="2020-08-21T21:19:20.938" v="7577" actId="20577"/>
          <ac:spMkLst>
            <pc:docMk/>
            <pc:sldMk cId="2007083856" sldId="1191"/>
            <ac:spMk id="3" creationId="{298AAF32-FF55-41A1-84F0-9F3295AFD44C}"/>
          </ac:spMkLst>
        </pc:spChg>
        <pc:spChg chg="add del mod">
          <ac:chgData name="Fraser Bain" userId="5cac0a57-3b84-49e7-bfe4-f325079ef888" providerId="ADAL" clId="{AC098D5F-1A23-4B00-8D49-746F5D4F7034}" dt="2020-08-21T21:16:26.428" v="7067" actId="478"/>
          <ac:spMkLst>
            <pc:docMk/>
            <pc:sldMk cId="2007083856" sldId="1191"/>
            <ac:spMk id="4" creationId="{078B377E-0840-46FE-99EF-BCE1776B282A}"/>
          </ac:spMkLst>
        </pc:spChg>
      </pc:sldChg>
      <pc:sldChg chg="addSp delSp modSp add">
        <pc:chgData name="Fraser Bain" userId="5cac0a57-3b84-49e7-bfe4-f325079ef888" providerId="ADAL" clId="{AC098D5F-1A23-4B00-8D49-746F5D4F7034}" dt="2020-08-21T21:59:43.830" v="10383" actId="20577"/>
        <pc:sldMkLst>
          <pc:docMk/>
          <pc:sldMk cId="1828735242" sldId="1192"/>
        </pc:sldMkLst>
        <pc:spChg chg="mod">
          <ac:chgData name="Fraser Bain" userId="5cac0a57-3b84-49e7-bfe4-f325079ef888" providerId="ADAL" clId="{AC098D5F-1A23-4B00-8D49-746F5D4F7034}" dt="2020-08-21T20:05:19.514" v="2704" actId="20577"/>
          <ac:spMkLst>
            <pc:docMk/>
            <pc:sldMk cId="1828735242" sldId="1192"/>
            <ac:spMk id="2" creationId="{411E7649-D0DE-4CCD-8C02-B8BAFD0A4741}"/>
          </ac:spMkLst>
        </pc:spChg>
        <pc:spChg chg="del">
          <ac:chgData name="Fraser Bain" userId="5cac0a57-3b84-49e7-bfe4-f325079ef888" providerId="ADAL" clId="{AC098D5F-1A23-4B00-8D49-746F5D4F7034}" dt="2020-08-21T20:05:46.636" v="2705" actId="931"/>
          <ac:spMkLst>
            <pc:docMk/>
            <pc:sldMk cId="1828735242" sldId="1192"/>
            <ac:spMk id="3" creationId="{9E93EC3C-A0FA-44D5-8954-6596EA000274}"/>
          </ac:spMkLst>
        </pc:spChg>
        <pc:spChg chg="add mod">
          <ac:chgData name="Fraser Bain" userId="5cac0a57-3b84-49e7-bfe4-f325079ef888" providerId="ADAL" clId="{AC098D5F-1A23-4B00-8D49-746F5D4F7034}" dt="2020-08-21T20:09:53.301" v="2753" actId="14100"/>
          <ac:spMkLst>
            <pc:docMk/>
            <pc:sldMk cId="1828735242" sldId="1192"/>
            <ac:spMk id="6" creationId="{A65D1D55-6CD9-47B7-A7D6-C474BEEAB667}"/>
          </ac:spMkLst>
        </pc:spChg>
        <pc:spChg chg="add mod">
          <ac:chgData name="Fraser Bain" userId="5cac0a57-3b84-49e7-bfe4-f325079ef888" providerId="ADAL" clId="{AC098D5F-1A23-4B00-8D49-746F5D4F7034}" dt="2020-08-21T20:10:05.848" v="2762" actId="20577"/>
          <ac:spMkLst>
            <pc:docMk/>
            <pc:sldMk cId="1828735242" sldId="1192"/>
            <ac:spMk id="13" creationId="{DAC8C239-88BF-4414-A8ED-4959B5B38F5C}"/>
          </ac:spMkLst>
        </pc:spChg>
        <pc:spChg chg="add mod">
          <ac:chgData name="Fraser Bain" userId="5cac0a57-3b84-49e7-bfe4-f325079ef888" providerId="ADAL" clId="{AC098D5F-1A23-4B00-8D49-746F5D4F7034}" dt="2020-08-21T20:10:21.603" v="2778" actId="20577"/>
          <ac:spMkLst>
            <pc:docMk/>
            <pc:sldMk cId="1828735242" sldId="1192"/>
            <ac:spMk id="14" creationId="{B60D8319-4133-4935-8229-BF82CACCDF37}"/>
          </ac:spMkLst>
        </pc:spChg>
        <pc:spChg chg="add mod">
          <ac:chgData name="Fraser Bain" userId="5cac0a57-3b84-49e7-bfe4-f325079ef888" providerId="ADAL" clId="{AC098D5F-1A23-4B00-8D49-746F5D4F7034}" dt="2020-08-21T20:10:43.004" v="2794" actId="20577"/>
          <ac:spMkLst>
            <pc:docMk/>
            <pc:sldMk cId="1828735242" sldId="1192"/>
            <ac:spMk id="15" creationId="{26B75C20-A881-44F4-AB87-0CF70F44740D}"/>
          </ac:spMkLst>
        </pc:spChg>
        <pc:spChg chg="add mod">
          <ac:chgData name="Fraser Bain" userId="5cac0a57-3b84-49e7-bfe4-f325079ef888" providerId="ADAL" clId="{AC098D5F-1A23-4B00-8D49-746F5D4F7034}" dt="2020-08-21T21:59:43.830" v="10383" actId="20577"/>
          <ac:spMkLst>
            <pc:docMk/>
            <pc:sldMk cId="1828735242" sldId="1192"/>
            <ac:spMk id="16" creationId="{9F3B5F77-DD64-485E-9710-47DA02E41AEF}"/>
          </ac:spMkLst>
        </pc:spChg>
        <pc:picChg chg="add mod">
          <ac:chgData name="Fraser Bain" userId="5cac0a57-3b84-49e7-bfe4-f325079ef888" providerId="ADAL" clId="{AC098D5F-1A23-4B00-8D49-746F5D4F7034}" dt="2020-08-21T20:07:41.357" v="2740" actId="14100"/>
          <ac:picMkLst>
            <pc:docMk/>
            <pc:sldMk cId="1828735242" sldId="1192"/>
            <ac:picMk id="5" creationId="{BFBA5170-B355-4EE9-AB0D-ABF5438DD4B4}"/>
          </ac:picMkLst>
        </pc:picChg>
        <pc:picChg chg="add mod">
          <ac:chgData name="Fraser Bain" userId="5cac0a57-3b84-49e7-bfe4-f325079ef888" providerId="ADAL" clId="{AC098D5F-1A23-4B00-8D49-746F5D4F7034}" dt="2020-08-21T20:07:52.428" v="2743" actId="14100"/>
          <ac:picMkLst>
            <pc:docMk/>
            <pc:sldMk cId="1828735242" sldId="1192"/>
            <ac:picMk id="8" creationId="{DAB6273F-CE8C-41D3-BC8F-F41895FBC0A8}"/>
          </ac:picMkLst>
        </pc:picChg>
        <pc:picChg chg="add mod">
          <ac:chgData name="Fraser Bain" userId="5cac0a57-3b84-49e7-bfe4-f325079ef888" providerId="ADAL" clId="{AC098D5F-1A23-4B00-8D49-746F5D4F7034}" dt="2020-08-21T20:08:02.561" v="2745" actId="1076"/>
          <ac:picMkLst>
            <pc:docMk/>
            <pc:sldMk cId="1828735242" sldId="1192"/>
            <ac:picMk id="10" creationId="{32D53AA5-C69C-4E4A-8DAF-FADD4F3CC8F1}"/>
          </ac:picMkLst>
        </pc:picChg>
        <pc:picChg chg="add mod">
          <ac:chgData name="Fraser Bain" userId="5cac0a57-3b84-49e7-bfe4-f325079ef888" providerId="ADAL" clId="{AC098D5F-1A23-4B00-8D49-746F5D4F7034}" dt="2020-08-21T20:09:43.792" v="2751" actId="14100"/>
          <ac:picMkLst>
            <pc:docMk/>
            <pc:sldMk cId="1828735242" sldId="1192"/>
            <ac:picMk id="12" creationId="{64412C23-4C03-4759-AD7F-CDB056535328}"/>
          </ac:picMkLst>
        </pc:picChg>
      </pc:sldChg>
      <pc:sldChg chg="modSp add">
        <pc:chgData name="Fraser Bain" userId="5cac0a57-3b84-49e7-bfe4-f325079ef888" providerId="ADAL" clId="{AC098D5F-1A23-4B00-8D49-746F5D4F7034}" dt="2020-08-21T21:04:17.237" v="6488" actId="20577"/>
        <pc:sldMkLst>
          <pc:docMk/>
          <pc:sldMk cId="2143431988" sldId="1193"/>
        </pc:sldMkLst>
        <pc:spChg chg="mod">
          <ac:chgData name="Fraser Bain" userId="5cac0a57-3b84-49e7-bfe4-f325079ef888" providerId="ADAL" clId="{AC098D5F-1A23-4B00-8D49-746F5D4F7034}" dt="2020-08-21T20:14:39.189" v="2999" actId="20577"/>
          <ac:spMkLst>
            <pc:docMk/>
            <pc:sldMk cId="2143431988" sldId="1193"/>
            <ac:spMk id="2" creationId="{3AD0CC4F-8465-4947-8B23-33B9A6A70D47}"/>
          </ac:spMkLst>
        </pc:spChg>
        <pc:spChg chg="mod">
          <ac:chgData name="Fraser Bain" userId="5cac0a57-3b84-49e7-bfe4-f325079ef888" providerId="ADAL" clId="{AC098D5F-1A23-4B00-8D49-746F5D4F7034}" dt="2020-08-21T21:04:17.237" v="6488" actId="20577"/>
          <ac:spMkLst>
            <pc:docMk/>
            <pc:sldMk cId="2143431988" sldId="1193"/>
            <ac:spMk id="3" creationId="{0FD86E7E-D1BD-4705-8EA2-EB8EF52F5646}"/>
          </ac:spMkLst>
        </pc:spChg>
      </pc:sldChg>
      <pc:sldChg chg="addSp delSp modSp add">
        <pc:chgData name="Fraser Bain" userId="5cac0a57-3b84-49e7-bfe4-f325079ef888" providerId="ADAL" clId="{AC098D5F-1A23-4B00-8D49-746F5D4F7034}" dt="2020-08-21T22:01:03.446" v="10428" actId="20577"/>
        <pc:sldMkLst>
          <pc:docMk/>
          <pc:sldMk cId="3033651535" sldId="1194"/>
        </pc:sldMkLst>
        <pc:spChg chg="mod">
          <ac:chgData name="Fraser Bain" userId="5cac0a57-3b84-49e7-bfe4-f325079ef888" providerId="ADAL" clId="{AC098D5F-1A23-4B00-8D49-746F5D4F7034}" dt="2020-08-21T20:21:58.259" v="3857" actId="20577"/>
          <ac:spMkLst>
            <pc:docMk/>
            <pc:sldMk cId="3033651535" sldId="1194"/>
            <ac:spMk id="2" creationId="{16E8DA07-7F86-4050-A548-9DBCB466010E}"/>
          </ac:spMkLst>
        </pc:spChg>
        <pc:spChg chg="mod">
          <ac:chgData name="Fraser Bain" userId="5cac0a57-3b84-49e7-bfe4-f325079ef888" providerId="ADAL" clId="{AC098D5F-1A23-4B00-8D49-746F5D4F7034}" dt="2020-08-21T22:01:03.446" v="10428" actId="20577"/>
          <ac:spMkLst>
            <pc:docMk/>
            <pc:sldMk cId="3033651535" sldId="1194"/>
            <ac:spMk id="3" creationId="{83016A7C-83D2-471F-AB1C-D4FCC853D5D8}"/>
          </ac:spMkLst>
        </pc:spChg>
        <pc:picChg chg="add del mod">
          <ac:chgData name="Fraser Bain" userId="5cac0a57-3b84-49e7-bfe4-f325079ef888" providerId="ADAL" clId="{AC098D5F-1A23-4B00-8D49-746F5D4F7034}" dt="2020-08-21T20:48:32.498" v="6212" actId="478"/>
          <ac:picMkLst>
            <pc:docMk/>
            <pc:sldMk cId="3033651535" sldId="1194"/>
            <ac:picMk id="4" creationId="{D8E22C53-DA5F-4970-B1C2-9EFA3F6F83F2}"/>
          </ac:picMkLst>
        </pc:picChg>
      </pc:sldChg>
      <pc:sldChg chg="addSp modSp add">
        <pc:chgData name="Fraser Bain" userId="5cac0a57-3b84-49e7-bfe4-f325079ef888" providerId="ADAL" clId="{AC098D5F-1A23-4B00-8D49-746F5D4F7034}" dt="2020-08-21T21:03:05.421" v="6475" actId="20577"/>
        <pc:sldMkLst>
          <pc:docMk/>
          <pc:sldMk cId="290647024" sldId="1195"/>
        </pc:sldMkLst>
        <pc:spChg chg="mod">
          <ac:chgData name="Fraser Bain" userId="5cac0a57-3b84-49e7-bfe4-f325079ef888" providerId="ADAL" clId="{AC098D5F-1A23-4B00-8D49-746F5D4F7034}" dt="2020-08-21T20:32:32.883" v="4706" actId="20577"/>
          <ac:spMkLst>
            <pc:docMk/>
            <pc:sldMk cId="290647024" sldId="1195"/>
            <ac:spMk id="2" creationId="{9743C8E9-8EE5-49BA-8161-2923E202A570}"/>
          </ac:spMkLst>
        </pc:spChg>
        <pc:spChg chg="mod">
          <ac:chgData name="Fraser Bain" userId="5cac0a57-3b84-49e7-bfe4-f325079ef888" providerId="ADAL" clId="{AC098D5F-1A23-4B00-8D49-746F5D4F7034}" dt="2020-08-21T21:03:05.421" v="6475" actId="20577"/>
          <ac:spMkLst>
            <pc:docMk/>
            <pc:sldMk cId="290647024" sldId="1195"/>
            <ac:spMk id="3" creationId="{2B092227-5446-4668-B27C-F0CDA69C548E}"/>
          </ac:spMkLst>
        </pc:spChg>
        <pc:spChg chg="add mod">
          <ac:chgData name="Fraser Bain" userId="5cac0a57-3b84-49e7-bfe4-f325079ef888" providerId="ADAL" clId="{AC098D5F-1A23-4B00-8D49-746F5D4F7034}" dt="2020-08-21T20:38:39.854" v="5368" actId="20577"/>
          <ac:spMkLst>
            <pc:docMk/>
            <pc:sldMk cId="290647024" sldId="1195"/>
            <ac:spMk id="6" creationId="{78E5A95C-BCA0-4536-A46B-58E73496E64E}"/>
          </ac:spMkLst>
        </pc:spChg>
        <pc:picChg chg="add mod">
          <ac:chgData name="Fraser Bain" userId="5cac0a57-3b84-49e7-bfe4-f325079ef888" providerId="ADAL" clId="{AC098D5F-1A23-4B00-8D49-746F5D4F7034}" dt="2020-08-21T20:51:19.718" v="6312" actId="1076"/>
          <ac:picMkLst>
            <pc:docMk/>
            <pc:sldMk cId="290647024" sldId="1195"/>
            <ac:picMk id="5" creationId="{EC621AC6-6579-4523-9B93-DB2AB483ECFA}"/>
          </ac:picMkLst>
        </pc:picChg>
      </pc:sldChg>
      <pc:sldChg chg="modSp add">
        <pc:chgData name="Fraser Bain" userId="5cac0a57-3b84-49e7-bfe4-f325079ef888" providerId="ADAL" clId="{AC098D5F-1A23-4B00-8D49-746F5D4F7034}" dt="2020-08-21T22:03:06.667" v="10516" actId="14100"/>
        <pc:sldMkLst>
          <pc:docMk/>
          <pc:sldMk cId="4036239059" sldId="1196"/>
        </pc:sldMkLst>
        <pc:spChg chg="mod">
          <ac:chgData name="Fraser Bain" userId="5cac0a57-3b84-49e7-bfe4-f325079ef888" providerId="ADAL" clId="{AC098D5F-1A23-4B00-8D49-746F5D4F7034}" dt="2020-08-21T21:01:45.647" v="6444" actId="20577"/>
          <ac:spMkLst>
            <pc:docMk/>
            <pc:sldMk cId="4036239059" sldId="1196"/>
            <ac:spMk id="2" creationId="{B21030F2-4D3E-4FFD-A796-3B993DEAB198}"/>
          </ac:spMkLst>
        </pc:spChg>
        <pc:spChg chg="mod">
          <ac:chgData name="Fraser Bain" userId="5cac0a57-3b84-49e7-bfe4-f325079ef888" providerId="ADAL" clId="{AC098D5F-1A23-4B00-8D49-746F5D4F7034}" dt="2020-08-21T22:03:06.667" v="10516" actId="14100"/>
          <ac:spMkLst>
            <pc:docMk/>
            <pc:sldMk cId="4036239059" sldId="1196"/>
            <ac:spMk id="3" creationId="{CAD47335-BE6D-4228-A574-72BCC31DEB06}"/>
          </ac:spMkLst>
        </pc:spChg>
      </pc:sldChg>
      <pc:sldChg chg="modSp add">
        <pc:chgData name="Fraser Bain" userId="5cac0a57-3b84-49e7-bfe4-f325079ef888" providerId="ADAL" clId="{AC098D5F-1A23-4B00-8D49-746F5D4F7034}" dt="2020-08-21T21:15:42.732" v="7063" actId="20577"/>
        <pc:sldMkLst>
          <pc:docMk/>
          <pc:sldMk cId="2836045257" sldId="1197"/>
        </pc:sldMkLst>
        <pc:spChg chg="mod">
          <ac:chgData name="Fraser Bain" userId="5cac0a57-3b84-49e7-bfe4-f325079ef888" providerId="ADAL" clId="{AC098D5F-1A23-4B00-8D49-746F5D4F7034}" dt="2020-08-21T21:15:42.732" v="7063" actId="20577"/>
          <ac:spMkLst>
            <pc:docMk/>
            <pc:sldMk cId="2836045257" sldId="1197"/>
            <ac:spMk id="2" creationId="{75B04D1A-7811-4D74-9EE6-C1D392C0459C}"/>
          </ac:spMkLst>
        </pc:spChg>
        <pc:spChg chg="mod">
          <ac:chgData name="Fraser Bain" userId="5cac0a57-3b84-49e7-bfe4-f325079ef888" providerId="ADAL" clId="{AC098D5F-1A23-4B00-8D49-746F5D4F7034}" dt="2020-08-21T21:13:25.344" v="6914" actId="20577"/>
          <ac:spMkLst>
            <pc:docMk/>
            <pc:sldMk cId="2836045257" sldId="1197"/>
            <ac:spMk id="3" creationId="{5154D02B-EAAE-4FEA-A787-559007CF1ABB}"/>
          </ac:spMkLst>
        </pc:spChg>
      </pc:sldChg>
      <pc:sldChg chg="modSp add">
        <pc:chgData name="Fraser Bain" userId="5cac0a57-3b84-49e7-bfe4-f325079ef888" providerId="ADAL" clId="{AC098D5F-1A23-4B00-8D49-746F5D4F7034}" dt="2020-09-05T07:00:32.969" v="12406" actId="20577"/>
        <pc:sldMkLst>
          <pc:docMk/>
          <pc:sldMk cId="2568375287" sldId="1198"/>
        </pc:sldMkLst>
        <pc:spChg chg="mod">
          <ac:chgData name="Fraser Bain" userId="5cac0a57-3b84-49e7-bfe4-f325079ef888" providerId="ADAL" clId="{AC098D5F-1A23-4B00-8D49-746F5D4F7034}" dt="2020-08-21T21:34:47.992" v="8116" actId="20577"/>
          <ac:spMkLst>
            <pc:docMk/>
            <pc:sldMk cId="2568375287" sldId="1198"/>
            <ac:spMk id="2" creationId="{A061181C-DE96-4CEB-A16A-0184667EBA86}"/>
          </ac:spMkLst>
        </pc:spChg>
        <pc:spChg chg="mod">
          <ac:chgData name="Fraser Bain" userId="5cac0a57-3b84-49e7-bfe4-f325079ef888" providerId="ADAL" clId="{AC098D5F-1A23-4B00-8D49-746F5D4F7034}" dt="2020-09-05T07:00:32.969" v="12406" actId="20577"/>
          <ac:spMkLst>
            <pc:docMk/>
            <pc:sldMk cId="2568375287" sldId="1198"/>
            <ac:spMk id="3" creationId="{AC2349F1-8187-4938-A95C-F055C6904613}"/>
          </ac:spMkLst>
        </pc:spChg>
      </pc:sldChg>
      <pc:sldChg chg="modSp add">
        <pc:chgData name="Fraser Bain" userId="5cac0a57-3b84-49e7-bfe4-f325079ef888" providerId="ADAL" clId="{AC098D5F-1A23-4B00-8D49-746F5D4F7034}" dt="2020-09-05T07:01:44.807" v="12514" actId="20577"/>
        <pc:sldMkLst>
          <pc:docMk/>
          <pc:sldMk cId="2993729775" sldId="1199"/>
        </pc:sldMkLst>
        <pc:spChg chg="mod">
          <ac:chgData name="Fraser Bain" userId="5cac0a57-3b84-49e7-bfe4-f325079ef888" providerId="ADAL" clId="{AC098D5F-1A23-4B00-8D49-746F5D4F7034}" dt="2020-09-05T06:56:08.673" v="12040" actId="20577"/>
          <ac:spMkLst>
            <pc:docMk/>
            <pc:sldMk cId="2993729775" sldId="1199"/>
            <ac:spMk id="2" creationId="{B9E7FBE9-2E18-4FFF-9EFB-94A956F703FA}"/>
          </ac:spMkLst>
        </pc:spChg>
        <pc:spChg chg="mod">
          <ac:chgData name="Fraser Bain" userId="5cac0a57-3b84-49e7-bfe4-f325079ef888" providerId="ADAL" clId="{AC098D5F-1A23-4B00-8D49-746F5D4F7034}" dt="2020-09-05T07:01:44.807" v="12514" actId="20577"/>
          <ac:spMkLst>
            <pc:docMk/>
            <pc:sldMk cId="2993729775" sldId="1199"/>
            <ac:spMk id="3" creationId="{69A80F17-C13A-4780-B4BB-470B329486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2" y="1"/>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6803" name="Rectangle 3"/>
          <p:cNvSpPr>
            <a:spLocks noGrp="1" noChangeArrowheads="1"/>
          </p:cNvSpPr>
          <p:nvPr>
            <p:ph type="dt" sz="quarter" idx="1"/>
          </p:nvPr>
        </p:nvSpPr>
        <p:spPr bwMode="auto">
          <a:xfrm>
            <a:off x="3972564" y="1"/>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6804" name="Rectangle 4"/>
          <p:cNvSpPr>
            <a:spLocks noGrp="1" noChangeArrowheads="1"/>
          </p:cNvSpPr>
          <p:nvPr>
            <p:ph type="ftr" sz="quarter" idx="2"/>
          </p:nvPr>
        </p:nvSpPr>
        <p:spPr bwMode="auto">
          <a:xfrm>
            <a:off x="2" y="8831582"/>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6805" name="Rectangle 5"/>
          <p:cNvSpPr>
            <a:spLocks noGrp="1" noChangeArrowheads="1"/>
          </p:cNvSpPr>
          <p:nvPr>
            <p:ph type="sldNum" sz="quarter" idx="3"/>
          </p:nvPr>
        </p:nvSpPr>
        <p:spPr bwMode="auto">
          <a:xfrm>
            <a:off x="3972564" y="8831582"/>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6F8C978-AF89-4C39-B74E-4005F38A3B11}" type="slidenum">
              <a:rPr lang="en-GB"/>
              <a:pPr>
                <a:defRPr/>
              </a:pPr>
              <a:t>‹#›</a:t>
            </a:fld>
            <a:endParaRPr lang="en-GB"/>
          </a:p>
        </p:txBody>
      </p:sp>
    </p:spTree>
    <p:extLst>
      <p:ext uri="{BB962C8B-B14F-4D97-AF65-F5344CB8AC3E}">
        <p14:creationId xmlns:p14="http://schemas.microsoft.com/office/powerpoint/2010/main" val="280340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2" y="1"/>
            <a:ext cx="303784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45059" name="Rectangle 3"/>
          <p:cNvSpPr>
            <a:spLocks noGrp="1" noChangeArrowheads="1"/>
          </p:cNvSpPr>
          <p:nvPr>
            <p:ph type="dt" idx="1"/>
          </p:nvPr>
        </p:nvSpPr>
        <p:spPr bwMode="auto">
          <a:xfrm>
            <a:off x="3972564" y="1"/>
            <a:ext cx="303784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2" y="8831582"/>
            <a:ext cx="303784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45063" name="Rectangle 7"/>
          <p:cNvSpPr>
            <a:spLocks noGrp="1" noChangeArrowheads="1"/>
          </p:cNvSpPr>
          <p:nvPr>
            <p:ph type="sldNum" sz="quarter" idx="5"/>
          </p:nvPr>
        </p:nvSpPr>
        <p:spPr bwMode="auto">
          <a:xfrm>
            <a:off x="3972564" y="8831582"/>
            <a:ext cx="303784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4AEEA1B-4950-4292-817B-0051BC65AFBA}" type="slidenum">
              <a:rPr lang="en-GB"/>
              <a:pPr>
                <a:defRPr/>
              </a:pPr>
              <a:t>‹#›</a:t>
            </a:fld>
            <a:endParaRPr lang="en-GB"/>
          </a:p>
        </p:txBody>
      </p:sp>
    </p:spTree>
    <p:extLst>
      <p:ext uri="{BB962C8B-B14F-4D97-AF65-F5344CB8AC3E}">
        <p14:creationId xmlns:p14="http://schemas.microsoft.com/office/powerpoint/2010/main" val="1799289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59E9A1-FFB3-48A5-A458-76EE3EB8014B}" type="slidenum">
              <a:rPr lang="en-GB" smtClean="0"/>
              <a:t>1</a:t>
            </a:fld>
            <a:endParaRPr lang="en-GB" dirty="0"/>
          </a:p>
        </p:txBody>
      </p:sp>
    </p:spTree>
    <p:extLst>
      <p:ext uri="{BB962C8B-B14F-4D97-AF65-F5344CB8AC3E}">
        <p14:creationId xmlns:p14="http://schemas.microsoft.com/office/powerpoint/2010/main" val="86234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3,000 more PRM passengers than last year YTD.</a:t>
            </a:r>
            <a:r>
              <a:rPr lang="en-GB" baseline="0" dirty="0"/>
              <a:t>  From April significant increase in numbers compared with last year, partly down to recording system – Able2fly in use.  Peak months May to September.  From April pre-notification rates dropped , sit average 79.6% compared with 88% in 2018.</a:t>
            </a:r>
            <a:endParaRPr lang="en-GB" dirty="0"/>
          </a:p>
        </p:txBody>
      </p:sp>
      <p:sp>
        <p:nvSpPr>
          <p:cNvPr id="4" name="Slide Number Placeholder 3"/>
          <p:cNvSpPr>
            <a:spLocks noGrp="1"/>
          </p:cNvSpPr>
          <p:nvPr>
            <p:ph type="sldNum" sz="quarter" idx="10"/>
          </p:nvPr>
        </p:nvSpPr>
        <p:spPr/>
        <p:txBody>
          <a:bodyPr/>
          <a:lstStyle/>
          <a:p>
            <a:pPr>
              <a:defRPr/>
            </a:pPr>
            <a:fld id="{A4AEEA1B-4950-4292-817B-0051BC65AFBA}" type="slidenum">
              <a:rPr lang="en-GB" smtClean="0"/>
              <a:pPr>
                <a:defRPr/>
              </a:pPr>
              <a:t>4</a:t>
            </a:fld>
            <a:endParaRPr lang="en-GB"/>
          </a:p>
        </p:txBody>
      </p:sp>
    </p:spTree>
    <p:extLst>
      <p:ext uri="{BB962C8B-B14F-4D97-AF65-F5344CB8AC3E}">
        <p14:creationId xmlns:p14="http://schemas.microsoft.com/office/powerpoint/2010/main" val="285531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WCHR 59%, WCHS 30%, WCHC 5%, BLND 1.5%, DEAF 1.0%, DPNA 3%, MAAS 1%</a:t>
            </a:r>
          </a:p>
        </p:txBody>
      </p:sp>
      <p:sp>
        <p:nvSpPr>
          <p:cNvPr id="4" name="Slide Number Placeholder 3"/>
          <p:cNvSpPr>
            <a:spLocks noGrp="1"/>
          </p:cNvSpPr>
          <p:nvPr>
            <p:ph type="sldNum" sz="quarter" idx="10"/>
          </p:nvPr>
        </p:nvSpPr>
        <p:spPr/>
        <p:txBody>
          <a:bodyPr/>
          <a:lstStyle/>
          <a:p>
            <a:pPr>
              <a:defRPr/>
            </a:pPr>
            <a:fld id="{A4AEEA1B-4950-4292-817B-0051BC65AFBA}" type="slidenum">
              <a:rPr lang="en-GB" smtClean="0"/>
              <a:pPr>
                <a:defRPr/>
              </a:pPr>
              <a:t>6</a:t>
            </a:fld>
            <a:endParaRPr lang="en-GB"/>
          </a:p>
        </p:txBody>
      </p:sp>
    </p:spTree>
    <p:extLst>
      <p:ext uri="{BB962C8B-B14F-4D97-AF65-F5344CB8AC3E}">
        <p14:creationId xmlns:p14="http://schemas.microsoft.com/office/powerpoint/2010/main" val="377818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April to September – struggled to meet passengers within</a:t>
            </a:r>
            <a:r>
              <a:rPr lang="en-GB" baseline="0" dirty="0"/>
              <a:t> 5 and 10 minute SLA’s for both pre-booked and non pre-booked</a:t>
            </a:r>
            <a:endParaRPr lang="en-GB" dirty="0"/>
          </a:p>
        </p:txBody>
      </p:sp>
      <p:sp>
        <p:nvSpPr>
          <p:cNvPr id="4" name="Slide Number Placeholder 3"/>
          <p:cNvSpPr>
            <a:spLocks noGrp="1"/>
          </p:cNvSpPr>
          <p:nvPr>
            <p:ph type="sldNum" sz="quarter" idx="10"/>
          </p:nvPr>
        </p:nvSpPr>
        <p:spPr/>
        <p:txBody>
          <a:bodyPr/>
          <a:lstStyle/>
          <a:p>
            <a:pPr>
              <a:defRPr/>
            </a:pPr>
            <a:fld id="{A4AEEA1B-4950-4292-817B-0051BC65AFBA}" type="slidenum">
              <a:rPr lang="en-GB" smtClean="0"/>
              <a:pPr>
                <a:defRPr/>
              </a:pPr>
              <a:t>7</a:t>
            </a:fld>
            <a:endParaRPr lang="en-GB"/>
          </a:p>
        </p:txBody>
      </p:sp>
    </p:spTree>
    <p:extLst>
      <p:ext uri="{BB962C8B-B14F-4D97-AF65-F5344CB8AC3E}">
        <p14:creationId xmlns:p14="http://schemas.microsoft.com/office/powerpoint/2010/main" val="166611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April to September – struggled to meet passengers within</a:t>
            </a:r>
            <a:r>
              <a:rPr lang="en-GB" baseline="0" dirty="0"/>
              <a:t> 5 and 10 minute SLA’s for both pre-booked and non pre-booked</a:t>
            </a:r>
            <a:endParaRPr lang="en-GB" dirty="0"/>
          </a:p>
        </p:txBody>
      </p:sp>
      <p:sp>
        <p:nvSpPr>
          <p:cNvPr id="4" name="Slide Number Placeholder 3"/>
          <p:cNvSpPr>
            <a:spLocks noGrp="1"/>
          </p:cNvSpPr>
          <p:nvPr>
            <p:ph type="sldNum" sz="quarter" idx="10"/>
          </p:nvPr>
        </p:nvSpPr>
        <p:spPr/>
        <p:txBody>
          <a:bodyPr/>
          <a:lstStyle/>
          <a:p>
            <a:pPr>
              <a:defRPr/>
            </a:pPr>
            <a:fld id="{A4AEEA1B-4950-4292-817B-0051BC65AFBA}" type="slidenum">
              <a:rPr lang="en-GB" smtClean="0"/>
              <a:pPr>
                <a:defRPr/>
              </a:pPr>
              <a:t>17</a:t>
            </a:fld>
            <a:endParaRPr lang="en-GB"/>
          </a:p>
        </p:txBody>
      </p:sp>
    </p:spTree>
    <p:extLst>
      <p:ext uri="{BB962C8B-B14F-4D97-AF65-F5344CB8AC3E}">
        <p14:creationId xmlns:p14="http://schemas.microsoft.com/office/powerpoint/2010/main" val="239700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4AEEA1B-4950-4292-817B-0051BC65AFBA}" type="slidenum">
              <a:rPr lang="en-GB" smtClean="0"/>
              <a:pPr>
                <a:defRPr/>
              </a:pPr>
              <a:t>20</a:t>
            </a:fld>
            <a:endParaRPr lang="en-GB"/>
          </a:p>
        </p:txBody>
      </p:sp>
    </p:spTree>
    <p:extLst>
      <p:ext uri="{BB962C8B-B14F-4D97-AF65-F5344CB8AC3E}">
        <p14:creationId xmlns:p14="http://schemas.microsoft.com/office/powerpoint/2010/main" val="395794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4965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77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2095500" cy="5645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57200"/>
            <a:ext cx="6134100" cy="5645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0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Text Placeholder 2"/>
          <p:cNvSpPr>
            <a:spLocks noGrp="1"/>
          </p:cNvSpPr>
          <p:nvPr>
            <p:ph type="body" sz="half" idx="1"/>
          </p:nvPr>
        </p:nvSpPr>
        <p:spPr>
          <a:xfrm>
            <a:off x="381000" y="1524000"/>
            <a:ext cx="4114800"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463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Text Placeholder 2"/>
          <p:cNvSpPr>
            <a:spLocks noGrp="1"/>
          </p:cNvSpPr>
          <p:nvPr>
            <p:ph type="body" sz="half" idx="1"/>
          </p:nvPr>
        </p:nvSpPr>
        <p:spPr>
          <a:xfrm>
            <a:off x="381000" y="1524000"/>
            <a:ext cx="4114800"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4114800" cy="221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9375"/>
            <a:ext cx="4114800" cy="221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167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Table Placeholder 2"/>
          <p:cNvSpPr>
            <a:spLocks noGrp="1"/>
          </p:cNvSpPr>
          <p:nvPr>
            <p:ph type="tbl" idx="1"/>
          </p:nvPr>
        </p:nvSpPr>
        <p:spPr>
          <a:xfrm>
            <a:off x="381000" y="1524000"/>
            <a:ext cx="8382000" cy="4578350"/>
          </a:xfrm>
        </p:spPr>
        <p:txBody>
          <a:bodyPr/>
          <a:lstStyle/>
          <a:p>
            <a:pPr lvl="0"/>
            <a:r>
              <a:rPr lang="en-US" noProof="0"/>
              <a:t>Click icon to add table</a:t>
            </a:r>
          </a:p>
        </p:txBody>
      </p:sp>
    </p:spTree>
    <p:extLst>
      <p:ext uri="{BB962C8B-B14F-4D97-AF65-F5344CB8AC3E}">
        <p14:creationId xmlns:p14="http://schemas.microsoft.com/office/powerpoint/2010/main" val="20320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SmartArt Placeholder 2"/>
          <p:cNvSpPr>
            <a:spLocks noGrp="1"/>
          </p:cNvSpPr>
          <p:nvPr>
            <p:ph type="dgm" idx="1"/>
          </p:nvPr>
        </p:nvSpPr>
        <p:spPr>
          <a:xfrm>
            <a:off x="381000" y="1524000"/>
            <a:ext cx="8382000" cy="4578350"/>
          </a:xfrm>
        </p:spPr>
        <p:txBody>
          <a:bodyPr/>
          <a:lstStyle/>
          <a:p>
            <a:pPr lvl="0"/>
            <a:r>
              <a:rPr lang="en-US" noProof="0"/>
              <a:t>Click icon to add SmartArt graphic</a:t>
            </a:r>
          </a:p>
        </p:txBody>
      </p:sp>
    </p:spTree>
    <p:extLst>
      <p:ext uri="{BB962C8B-B14F-4D97-AF65-F5344CB8AC3E}">
        <p14:creationId xmlns:p14="http://schemas.microsoft.com/office/powerpoint/2010/main" val="233879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Text Placeholder 2"/>
          <p:cNvSpPr>
            <a:spLocks noGrp="1"/>
          </p:cNvSpPr>
          <p:nvPr>
            <p:ph type="body" sz="half" idx="1"/>
          </p:nvPr>
        </p:nvSpPr>
        <p:spPr>
          <a:xfrm>
            <a:off x="381000" y="1524000"/>
            <a:ext cx="4114800"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524000"/>
            <a:ext cx="4114800" cy="4578350"/>
          </a:xfrm>
        </p:spPr>
        <p:txBody>
          <a:bodyPr/>
          <a:lstStyle/>
          <a:p>
            <a:pPr lvl="0"/>
            <a:r>
              <a:rPr lang="en-US" noProof="0"/>
              <a:t>Click icon to add chart</a:t>
            </a:r>
          </a:p>
        </p:txBody>
      </p:sp>
    </p:spTree>
    <p:extLst>
      <p:ext uri="{BB962C8B-B14F-4D97-AF65-F5344CB8AC3E}">
        <p14:creationId xmlns:p14="http://schemas.microsoft.com/office/powerpoint/2010/main" val="320677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Chart Placeholder 2"/>
          <p:cNvSpPr>
            <a:spLocks noGrp="1"/>
          </p:cNvSpPr>
          <p:nvPr>
            <p:ph type="chart" idx="1"/>
          </p:nvPr>
        </p:nvSpPr>
        <p:spPr>
          <a:xfrm>
            <a:off x="381000" y="1524000"/>
            <a:ext cx="8382000" cy="4578350"/>
          </a:xfrm>
        </p:spPr>
        <p:txBody>
          <a:bodyPr/>
          <a:lstStyle/>
          <a:p>
            <a:pPr lvl="0"/>
            <a:r>
              <a:rPr lang="en-US" noProof="0"/>
              <a:t>Click icon to add chart</a:t>
            </a:r>
          </a:p>
        </p:txBody>
      </p:sp>
    </p:spTree>
    <p:extLst>
      <p:ext uri="{BB962C8B-B14F-4D97-AF65-F5344CB8AC3E}">
        <p14:creationId xmlns:p14="http://schemas.microsoft.com/office/powerpoint/2010/main" val="82214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91E3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3pPr>
              <a:defRPr>
                <a:solidFill>
                  <a:srgbClr val="D91E37"/>
                </a:solidFill>
              </a:defRPr>
            </a:lvl3pPr>
            <a:lvl4pPr>
              <a:defRPr>
                <a:solidFill>
                  <a:srgbClr val="D91E37"/>
                </a:solidFill>
              </a:defRPr>
            </a:lvl4pPr>
            <a:lvl5pPr>
              <a:defRPr>
                <a:solidFill>
                  <a:srgbClr val="D91E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57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4661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524000"/>
            <a:ext cx="4114800" cy="457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57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798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171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67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373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3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4572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5123" name="Rectangle 3"/>
          <p:cNvSpPr>
            <a:spLocks noGrp="1" noChangeArrowheads="1"/>
          </p:cNvSpPr>
          <p:nvPr>
            <p:ph type="body" idx="1"/>
          </p:nvPr>
        </p:nvSpPr>
        <p:spPr bwMode="auto">
          <a:xfrm>
            <a:off x="381000" y="1524000"/>
            <a:ext cx="83820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pic>
        <p:nvPicPr>
          <p:cNvPr id="5125" name="Picture 5" descr="ABZI_Namestyle.jpg"/>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6300788" y="6165850"/>
            <a:ext cx="25034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rtl="0" eaLnBrk="1" fontAlgn="base" hangingPunct="1">
        <a:spcBef>
          <a:spcPct val="0"/>
        </a:spcBef>
        <a:spcAft>
          <a:spcPct val="0"/>
        </a:spcAft>
        <a:defRPr sz="2400">
          <a:solidFill>
            <a:srgbClr val="D91E37"/>
          </a:solidFill>
          <a:latin typeface="+mj-lt"/>
          <a:ea typeface="+mj-ea"/>
          <a:cs typeface="+mj-cs"/>
        </a:defRPr>
      </a:lvl1pPr>
      <a:lvl2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9pPr>
    </p:titleStyle>
    <p:bodyStyle>
      <a:lvl1pPr marL="195263" indent="-195263" algn="l" rtl="0" eaLnBrk="1" fontAlgn="base" hangingPunct="1">
        <a:lnSpc>
          <a:spcPct val="90000"/>
        </a:lnSpc>
        <a:spcBef>
          <a:spcPct val="40000"/>
        </a:spcBef>
        <a:spcAft>
          <a:spcPct val="0"/>
        </a:spcAft>
        <a:buClr>
          <a:srgbClr val="D91E37"/>
        </a:buClr>
        <a:buFont typeface="Times" charset="0"/>
        <a:buChar char="•"/>
        <a:defRPr sz="2200">
          <a:solidFill>
            <a:schemeClr val="bg2"/>
          </a:solidFill>
          <a:latin typeface="+mn-lt"/>
          <a:ea typeface="+mn-ea"/>
          <a:cs typeface="+mn-cs"/>
        </a:defRPr>
      </a:lvl1pPr>
      <a:lvl2pPr marL="576263" indent="-190500" algn="l" rtl="0" eaLnBrk="1" fontAlgn="base" hangingPunct="1">
        <a:lnSpc>
          <a:spcPct val="90000"/>
        </a:lnSpc>
        <a:spcBef>
          <a:spcPct val="40000"/>
        </a:spcBef>
        <a:spcAft>
          <a:spcPct val="0"/>
        </a:spcAft>
        <a:buChar char="–"/>
        <a:defRPr>
          <a:solidFill>
            <a:srgbClr val="666666"/>
          </a:solidFill>
          <a:latin typeface="+mn-lt"/>
          <a:ea typeface="+mn-ea"/>
        </a:defRPr>
      </a:lvl2pPr>
      <a:lvl3pPr marL="957263" indent="-190500" algn="l" rtl="0" eaLnBrk="1" fontAlgn="base" hangingPunct="1">
        <a:lnSpc>
          <a:spcPct val="90000"/>
        </a:lnSpc>
        <a:spcBef>
          <a:spcPct val="40000"/>
        </a:spcBef>
        <a:spcAft>
          <a:spcPct val="0"/>
        </a:spcAft>
        <a:buChar char="•"/>
        <a:defRPr sz="1600">
          <a:solidFill>
            <a:srgbClr val="D91E37"/>
          </a:solidFill>
          <a:latin typeface="+mn-lt"/>
          <a:ea typeface="+mn-ea"/>
        </a:defRPr>
      </a:lvl3pPr>
      <a:lvl4pPr marL="1601788" indent="-228600" algn="l" rtl="0" eaLnBrk="1" fontAlgn="base" hangingPunct="1">
        <a:lnSpc>
          <a:spcPct val="90000"/>
        </a:lnSpc>
        <a:spcBef>
          <a:spcPct val="40000"/>
        </a:spcBef>
        <a:spcAft>
          <a:spcPct val="0"/>
        </a:spcAft>
        <a:buChar char="–"/>
        <a:defRPr sz="1600">
          <a:solidFill>
            <a:srgbClr val="D91E37"/>
          </a:solidFill>
          <a:latin typeface="+mn-lt"/>
          <a:ea typeface="+mn-ea"/>
        </a:defRPr>
      </a:lvl4pPr>
      <a:lvl5pPr marL="2057400" indent="-228600" algn="l" rtl="0" eaLnBrk="1" fontAlgn="base" hangingPunct="1">
        <a:lnSpc>
          <a:spcPct val="90000"/>
        </a:lnSpc>
        <a:spcBef>
          <a:spcPct val="40000"/>
        </a:spcBef>
        <a:spcAft>
          <a:spcPct val="0"/>
        </a:spcAft>
        <a:buChar char="»"/>
        <a:defRPr sz="1600">
          <a:solidFill>
            <a:srgbClr val="D91E37"/>
          </a:solidFill>
          <a:latin typeface="+mn-lt"/>
          <a:ea typeface="+mn-ea"/>
        </a:defRPr>
      </a:lvl5pPr>
      <a:lvl6pPr marL="2514600" indent="-228600" algn="l" rtl="0" eaLnBrk="1" fontAlgn="base" hangingPunct="1">
        <a:lnSpc>
          <a:spcPct val="90000"/>
        </a:lnSpc>
        <a:spcBef>
          <a:spcPct val="40000"/>
        </a:spcBef>
        <a:spcAft>
          <a:spcPct val="0"/>
        </a:spcAft>
        <a:buChar char="»"/>
        <a:defRPr sz="1600">
          <a:solidFill>
            <a:schemeClr val="tx1"/>
          </a:solidFill>
          <a:latin typeface="+mn-lt"/>
          <a:ea typeface="+mn-ea"/>
        </a:defRPr>
      </a:lvl6pPr>
      <a:lvl7pPr marL="2971800" indent="-228600" algn="l" rtl="0" eaLnBrk="1" fontAlgn="base" hangingPunct="1">
        <a:lnSpc>
          <a:spcPct val="90000"/>
        </a:lnSpc>
        <a:spcBef>
          <a:spcPct val="40000"/>
        </a:spcBef>
        <a:spcAft>
          <a:spcPct val="0"/>
        </a:spcAft>
        <a:buChar char="»"/>
        <a:defRPr sz="1600">
          <a:solidFill>
            <a:schemeClr val="tx1"/>
          </a:solidFill>
          <a:latin typeface="+mn-lt"/>
          <a:ea typeface="+mn-ea"/>
        </a:defRPr>
      </a:lvl7pPr>
      <a:lvl8pPr marL="3429000" indent="-228600" algn="l" rtl="0" eaLnBrk="1" fontAlgn="base" hangingPunct="1">
        <a:lnSpc>
          <a:spcPct val="90000"/>
        </a:lnSpc>
        <a:spcBef>
          <a:spcPct val="40000"/>
        </a:spcBef>
        <a:spcAft>
          <a:spcPct val="0"/>
        </a:spcAft>
        <a:buChar char="»"/>
        <a:defRPr sz="1600">
          <a:solidFill>
            <a:schemeClr val="tx1"/>
          </a:solidFill>
          <a:latin typeface="+mn-lt"/>
          <a:ea typeface="+mn-ea"/>
        </a:defRPr>
      </a:lvl8pPr>
      <a:lvl9pPr marL="3886200" indent="-228600" algn="l" rtl="0" eaLnBrk="1" fontAlgn="base" hangingPunct="1">
        <a:lnSpc>
          <a:spcPct val="90000"/>
        </a:lnSpc>
        <a:spcBef>
          <a:spcPct val="4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berdeenairport.com/coronavir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10" Type="http://schemas.openxmlformats.org/officeDocument/2006/relationships/image" Target="../media/image2.png"/><Relationship Id="rId4" Type="http://schemas.openxmlformats.org/officeDocument/2006/relationships/image" Target="../media/image23.jp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156176" y="6251525"/>
            <a:ext cx="2736304" cy="461665"/>
          </a:xfrm>
          <a:prstGeom prst="rect">
            <a:avLst/>
          </a:prstGeom>
          <a:solidFill>
            <a:srgbClr val="FFFFFF"/>
          </a:solidFill>
        </p:spPr>
        <p:txBody>
          <a:bodyPr wrap="square" rtlCol="0">
            <a:spAutoFit/>
          </a:bodyPr>
          <a:lstStyle/>
          <a:p>
            <a:endParaRPr lang="en-GB" dirty="0"/>
          </a:p>
        </p:txBody>
      </p:sp>
      <p:sp>
        <p:nvSpPr>
          <p:cNvPr id="8" name="Rectangle 3"/>
          <p:cNvSpPr txBox="1">
            <a:spLocks noChangeArrowheads="1"/>
          </p:cNvSpPr>
          <p:nvPr/>
        </p:nvSpPr>
        <p:spPr bwMode="auto">
          <a:xfrm>
            <a:off x="251521" y="5803019"/>
            <a:ext cx="8527514" cy="84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a:solidFill>
                  <a:srgbClr val="D91E37"/>
                </a:solidFill>
                <a:latin typeface="+mj-lt"/>
                <a:ea typeface="+mj-ea"/>
                <a:cs typeface="+mj-cs"/>
              </a:defRPr>
            </a:lvl1pPr>
            <a:lvl2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9pPr>
          </a:lstStyle>
          <a:p>
            <a:pPr lvl="0">
              <a:lnSpc>
                <a:spcPct val="90000"/>
              </a:lnSpc>
              <a:spcBef>
                <a:spcPct val="35000"/>
              </a:spcBef>
              <a:defRPr/>
            </a:pPr>
            <a:r>
              <a:rPr lang="en-GB" sz="2800" kern="0" dirty="0">
                <a:solidFill>
                  <a:schemeClr val="bg2"/>
                </a:solidFill>
                <a:latin typeface="Arial"/>
                <a:ea typeface="ＭＳ Ｐゴシック"/>
              </a:rPr>
              <a:t>Access ABZ Forum</a:t>
            </a:r>
            <a:endParaRPr kumimoji="0" lang="en-GB" sz="2800" b="0" i="0" u="none" strike="noStrike" kern="0" cap="none" spc="0" normalizeH="0" baseline="0" noProof="0" dirty="0">
              <a:ln>
                <a:noFill/>
              </a:ln>
              <a:solidFill>
                <a:schemeClr val="bg2"/>
              </a:solidFill>
              <a:effectLst/>
              <a:uLnTx/>
              <a:uFillTx/>
              <a:latin typeface="Arial"/>
              <a:ea typeface="ＭＳ Ｐゴシック"/>
            </a:endParaRPr>
          </a:p>
        </p:txBody>
      </p:sp>
      <p:sp>
        <p:nvSpPr>
          <p:cNvPr id="9" name="Rectangle 7"/>
          <p:cNvSpPr>
            <a:spLocks noChangeArrowheads="1"/>
          </p:cNvSpPr>
          <p:nvPr/>
        </p:nvSpPr>
        <p:spPr bwMode="auto">
          <a:xfrm>
            <a:off x="251521" y="6169015"/>
            <a:ext cx="710971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defTabSz="914400" eaLnBrk="1" fontAlgn="auto" latinLnBrk="0" hangingPunct="1">
              <a:lnSpc>
                <a:spcPct val="90000"/>
              </a:lnSpc>
              <a:spcBef>
                <a:spcPct val="35000"/>
              </a:spcBef>
              <a:spcAft>
                <a:spcPts val="0"/>
              </a:spcAft>
              <a:buClrTx/>
              <a:buSzTx/>
              <a:buFontTx/>
              <a:buNone/>
              <a:tabLst/>
              <a:defRPr/>
            </a:pPr>
            <a:r>
              <a:rPr kumimoji="0" lang="en-GB" sz="1600" b="0" i="0" u="none" strike="noStrike" kern="0" cap="none" spc="0" normalizeH="0" baseline="0" noProof="0" dirty="0">
                <a:ln>
                  <a:noFill/>
                </a:ln>
                <a:solidFill>
                  <a:schemeClr val="bg2">
                    <a:lumMod val="65000"/>
                    <a:lumOff val="35000"/>
                  </a:schemeClr>
                </a:solidFill>
                <a:effectLst/>
                <a:uLnTx/>
                <a:uFillTx/>
              </a:rPr>
              <a:t>Update – August 2020</a:t>
            </a:r>
          </a:p>
        </p:txBody>
      </p:sp>
      <p:pic>
        <p:nvPicPr>
          <p:cNvPr id="5" name="Picture 4"/>
          <p:cNvPicPr>
            <a:picLocks noChangeAspect="1"/>
          </p:cNvPicPr>
          <p:nvPr/>
        </p:nvPicPr>
        <p:blipFill>
          <a:blip r:embed="rId3"/>
          <a:stretch>
            <a:fillRect/>
          </a:stretch>
        </p:blipFill>
        <p:spPr>
          <a:xfrm>
            <a:off x="4281906" y="5909283"/>
            <a:ext cx="1646063" cy="573074"/>
          </a:xfrm>
          <a:prstGeom prst="rect">
            <a:avLst/>
          </a:prstGeom>
        </p:spPr>
      </p:pic>
      <p:pic>
        <p:nvPicPr>
          <p:cNvPr id="6" name="Picture 5">
            <a:extLst>
              <a:ext uri="{FF2B5EF4-FFF2-40B4-BE49-F238E27FC236}">
                <a16:creationId xmlns:a16="http://schemas.microsoft.com/office/drawing/2014/main" id="{4DF95D28-F755-406F-AD0A-AB34747725E7}"/>
              </a:ext>
            </a:extLst>
          </p:cNvPr>
          <p:cNvPicPr>
            <a:picLocks noChangeAspect="1"/>
          </p:cNvPicPr>
          <p:nvPr/>
        </p:nvPicPr>
        <p:blipFill>
          <a:blip r:embed="rId4"/>
          <a:stretch>
            <a:fillRect/>
          </a:stretch>
        </p:blipFill>
        <p:spPr>
          <a:xfrm rot="5400000">
            <a:off x="-181559" y="1125775"/>
            <a:ext cx="4968552" cy="3958378"/>
          </a:xfrm>
          <a:prstGeom prst="rect">
            <a:avLst/>
          </a:prstGeom>
        </p:spPr>
      </p:pic>
      <p:pic>
        <p:nvPicPr>
          <p:cNvPr id="10" name="Picture 9">
            <a:extLst>
              <a:ext uri="{FF2B5EF4-FFF2-40B4-BE49-F238E27FC236}">
                <a16:creationId xmlns:a16="http://schemas.microsoft.com/office/drawing/2014/main" id="{205A70B0-9C88-451E-B038-BB01EAC0F435}"/>
              </a:ext>
            </a:extLst>
          </p:cNvPr>
          <p:cNvPicPr>
            <a:picLocks noChangeAspect="1"/>
          </p:cNvPicPr>
          <p:nvPr/>
        </p:nvPicPr>
        <p:blipFill>
          <a:blip r:embed="rId5"/>
          <a:stretch>
            <a:fillRect/>
          </a:stretch>
        </p:blipFill>
        <p:spPr>
          <a:xfrm rot="5400000">
            <a:off x="4103465" y="1076911"/>
            <a:ext cx="4968554" cy="4056112"/>
          </a:xfrm>
          <a:prstGeom prst="rect">
            <a:avLst/>
          </a:prstGeom>
        </p:spPr>
      </p:pic>
    </p:spTree>
    <p:extLst>
      <p:ext uri="{BB962C8B-B14F-4D97-AF65-F5344CB8AC3E}">
        <p14:creationId xmlns:p14="http://schemas.microsoft.com/office/powerpoint/2010/main" val="202158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7649-D0DE-4CCD-8C02-B8BAFD0A4741}"/>
              </a:ext>
            </a:extLst>
          </p:cNvPr>
          <p:cNvSpPr>
            <a:spLocks noGrp="1"/>
          </p:cNvSpPr>
          <p:nvPr>
            <p:ph type="title"/>
          </p:nvPr>
        </p:nvSpPr>
        <p:spPr/>
        <p:txBody>
          <a:bodyPr/>
          <a:lstStyle/>
          <a:p>
            <a:r>
              <a:rPr lang="en-GB" dirty="0"/>
              <a:t>Perspex screens at all customer interface points</a:t>
            </a:r>
          </a:p>
        </p:txBody>
      </p:sp>
      <p:pic>
        <p:nvPicPr>
          <p:cNvPr id="5" name="Content Placeholder 4">
            <a:extLst>
              <a:ext uri="{FF2B5EF4-FFF2-40B4-BE49-F238E27FC236}">
                <a16:creationId xmlns:a16="http://schemas.microsoft.com/office/drawing/2014/main" id="{BFBA5170-B355-4EE9-AB0D-ABF5438DD4B4}"/>
              </a:ext>
            </a:extLst>
          </p:cNvPr>
          <p:cNvPicPr>
            <a:picLocks noGrp="1" noChangeAspect="1"/>
          </p:cNvPicPr>
          <p:nvPr>
            <p:ph idx="1"/>
          </p:nvPr>
        </p:nvPicPr>
        <p:blipFill>
          <a:blip r:embed="rId2"/>
          <a:stretch>
            <a:fillRect/>
          </a:stretch>
        </p:blipFill>
        <p:spPr>
          <a:xfrm rot="5400000">
            <a:off x="251520" y="1484787"/>
            <a:ext cx="2448272" cy="1872208"/>
          </a:xfrm>
        </p:spPr>
      </p:pic>
      <p:sp>
        <p:nvSpPr>
          <p:cNvPr id="6" name="TextBox 5">
            <a:extLst>
              <a:ext uri="{FF2B5EF4-FFF2-40B4-BE49-F238E27FC236}">
                <a16:creationId xmlns:a16="http://schemas.microsoft.com/office/drawing/2014/main" id="{A65D1D55-6CD9-47B7-A7D6-C474BEEAB667}"/>
              </a:ext>
            </a:extLst>
          </p:cNvPr>
          <p:cNvSpPr txBox="1"/>
          <p:nvPr/>
        </p:nvSpPr>
        <p:spPr>
          <a:xfrm>
            <a:off x="545223" y="3861048"/>
            <a:ext cx="1866537" cy="307777"/>
          </a:xfrm>
          <a:prstGeom prst="rect">
            <a:avLst/>
          </a:prstGeom>
          <a:noFill/>
        </p:spPr>
        <p:txBody>
          <a:bodyPr wrap="square" rtlCol="0">
            <a:spAutoFit/>
          </a:bodyPr>
          <a:lstStyle/>
          <a:p>
            <a:r>
              <a:rPr lang="en-GB" sz="1400" dirty="0"/>
              <a:t>Assistance Desk</a:t>
            </a:r>
          </a:p>
        </p:txBody>
      </p:sp>
      <p:pic>
        <p:nvPicPr>
          <p:cNvPr id="8" name="Picture 7">
            <a:extLst>
              <a:ext uri="{FF2B5EF4-FFF2-40B4-BE49-F238E27FC236}">
                <a16:creationId xmlns:a16="http://schemas.microsoft.com/office/drawing/2014/main" id="{DAB6273F-CE8C-41D3-BC8F-F41895FBC0A8}"/>
              </a:ext>
            </a:extLst>
          </p:cNvPr>
          <p:cNvPicPr>
            <a:picLocks noChangeAspect="1"/>
          </p:cNvPicPr>
          <p:nvPr/>
        </p:nvPicPr>
        <p:blipFill>
          <a:blip r:embed="rId3"/>
          <a:stretch>
            <a:fillRect/>
          </a:stretch>
        </p:blipFill>
        <p:spPr>
          <a:xfrm rot="5400000">
            <a:off x="2138898" y="1581646"/>
            <a:ext cx="2448274" cy="1697850"/>
          </a:xfrm>
          <a:prstGeom prst="rect">
            <a:avLst/>
          </a:prstGeom>
        </p:spPr>
      </p:pic>
      <p:pic>
        <p:nvPicPr>
          <p:cNvPr id="10" name="Picture 9">
            <a:extLst>
              <a:ext uri="{FF2B5EF4-FFF2-40B4-BE49-F238E27FC236}">
                <a16:creationId xmlns:a16="http://schemas.microsoft.com/office/drawing/2014/main" id="{32D53AA5-C69C-4E4A-8DAF-FADD4F3CC8F1}"/>
              </a:ext>
            </a:extLst>
          </p:cNvPr>
          <p:cNvPicPr>
            <a:picLocks noChangeAspect="1"/>
          </p:cNvPicPr>
          <p:nvPr/>
        </p:nvPicPr>
        <p:blipFill>
          <a:blip r:embed="rId4"/>
          <a:stretch>
            <a:fillRect/>
          </a:stretch>
        </p:blipFill>
        <p:spPr>
          <a:xfrm rot="5400000">
            <a:off x="4057440" y="1467532"/>
            <a:ext cx="2457956" cy="1944216"/>
          </a:xfrm>
          <a:prstGeom prst="rect">
            <a:avLst/>
          </a:prstGeom>
        </p:spPr>
      </p:pic>
      <p:pic>
        <p:nvPicPr>
          <p:cNvPr id="12" name="Picture 11">
            <a:extLst>
              <a:ext uri="{FF2B5EF4-FFF2-40B4-BE49-F238E27FC236}">
                <a16:creationId xmlns:a16="http://schemas.microsoft.com/office/drawing/2014/main" id="{64412C23-4C03-4759-AD7F-CDB056535328}"/>
              </a:ext>
            </a:extLst>
          </p:cNvPr>
          <p:cNvPicPr>
            <a:picLocks noChangeAspect="1"/>
          </p:cNvPicPr>
          <p:nvPr/>
        </p:nvPicPr>
        <p:blipFill>
          <a:blip r:embed="rId5"/>
          <a:stretch>
            <a:fillRect/>
          </a:stretch>
        </p:blipFill>
        <p:spPr>
          <a:xfrm rot="5400000">
            <a:off x="6133975" y="1516669"/>
            <a:ext cx="2448275" cy="1827808"/>
          </a:xfrm>
          <a:prstGeom prst="rect">
            <a:avLst/>
          </a:prstGeom>
        </p:spPr>
      </p:pic>
      <p:sp>
        <p:nvSpPr>
          <p:cNvPr id="13" name="TextBox 12">
            <a:extLst>
              <a:ext uri="{FF2B5EF4-FFF2-40B4-BE49-F238E27FC236}">
                <a16:creationId xmlns:a16="http://schemas.microsoft.com/office/drawing/2014/main" id="{DAC8C239-88BF-4414-A8ED-4959B5B38F5C}"/>
              </a:ext>
            </a:extLst>
          </p:cNvPr>
          <p:cNvSpPr txBox="1"/>
          <p:nvPr/>
        </p:nvSpPr>
        <p:spPr>
          <a:xfrm>
            <a:off x="2514110" y="3861048"/>
            <a:ext cx="1697850" cy="307777"/>
          </a:xfrm>
          <a:prstGeom prst="rect">
            <a:avLst/>
          </a:prstGeom>
          <a:noFill/>
        </p:spPr>
        <p:txBody>
          <a:bodyPr wrap="square" rtlCol="0">
            <a:spAutoFit/>
          </a:bodyPr>
          <a:lstStyle/>
          <a:p>
            <a:r>
              <a:rPr lang="en-GB" sz="1400" dirty="0"/>
              <a:t>Check In</a:t>
            </a:r>
          </a:p>
        </p:txBody>
      </p:sp>
      <p:sp>
        <p:nvSpPr>
          <p:cNvPr id="14" name="TextBox 13">
            <a:extLst>
              <a:ext uri="{FF2B5EF4-FFF2-40B4-BE49-F238E27FC236}">
                <a16:creationId xmlns:a16="http://schemas.microsoft.com/office/drawing/2014/main" id="{B60D8319-4133-4935-8229-BF82CACCDF37}"/>
              </a:ext>
            </a:extLst>
          </p:cNvPr>
          <p:cNvSpPr txBox="1"/>
          <p:nvPr/>
        </p:nvSpPr>
        <p:spPr>
          <a:xfrm>
            <a:off x="4314310" y="3861048"/>
            <a:ext cx="1944216" cy="307777"/>
          </a:xfrm>
          <a:prstGeom prst="rect">
            <a:avLst/>
          </a:prstGeom>
          <a:noFill/>
        </p:spPr>
        <p:txBody>
          <a:bodyPr wrap="square" rtlCol="0">
            <a:spAutoFit/>
          </a:bodyPr>
          <a:lstStyle/>
          <a:p>
            <a:r>
              <a:rPr lang="en-GB" sz="1400" dirty="0"/>
              <a:t>Security Search</a:t>
            </a:r>
          </a:p>
        </p:txBody>
      </p:sp>
      <p:sp>
        <p:nvSpPr>
          <p:cNvPr id="15" name="TextBox 14">
            <a:extLst>
              <a:ext uri="{FF2B5EF4-FFF2-40B4-BE49-F238E27FC236}">
                <a16:creationId xmlns:a16="http://schemas.microsoft.com/office/drawing/2014/main" id="{26B75C20-A881-44F4-AB87-0CF70F44740D}"/>
              </a:ext>
            </a:extLst>
          </p:cNvPr>
          <p:cNvSpPr txBox="1"/>
          <p:nvPr/>
        </p:nvSpPr>
        <p:spPr>
          <a:xfrm>
            <a:off x="6444208" y="3861048"/>
            <a:ext cx="1827809" cy="307777"/>
          </a:xfrm>
          <a:prstGeom prst="rect">
            <a:avLst/>
          </a:prstGeom>
          <a:noFill/>
        </p:spPr>
        <p:txBody>
          <a:bodyPr wrap="square" rtlCol="0">
            <a:spAutoFit/>
          </a:bodyPr>
          <a:lstStyle/>
          <a:p>
            <a:r>
              <a:rPr lang="en-GB" sz="1400" dirty="0"/>
              <a:t>Departure Gates</a:t>
            </a:r>
          </a:p>
        </p:txBody>
      </p:sp>
      <p:sp>
        <p:nvSpPr>
          <p:cNvPr id="16" name="TextBox 15">
            <a:extLst>
              <a:ext uri="{FF2B5EF4-FFF2-40B4-BE49-F238E27FC236}">
                <a16:creationId xmlns:a16="http://schemas.microsoft.com/office/drawing/2014/main" id="{9F3B5F77-DD64-485E-9710-47DA02E41AEF}"/>
              </a:ext>
            </a:extLst>
          </p:cNvPr>
          <p:cNvSpPr txBox="1"/>
          <p:nvPr/>
        </p:nvSpPr>
        <p:spPr>
          <a:xfrm>
            <a:off x="539552" y="4869160"/>
            <a:ext cx="8136904" cy="523220"/>
          </a:xfrm>
          <a:prstGeom prst="rect">
            <a:avLst/>
          </a:prstGeom>
          <a:noFill/>
        </p:spPr>
        <p:txBody>
          <a:bodyPr wrap="square" rtlCol="0">
            <a:spAutoFit/>
          </a:bodyPr>
          <a:lstStyle/>
          <a:p>
            <a:r>
              <a:rPr lang="en-GB" sz="1400" dirty="0">
                <a:solidFill>
                  <a:schemeClr val="bg2"/>
                </a:solidFill>
              </a:rPr>
              <a:t>The clear Perspex screens provide protection against the spread of the virus for our staff and for passengers.</a:t>
            </a:r>
          </a:p>
        </p:txBody>
      </p:sp>
    </p:spTree>
    <p:extLst>
      <p:ext uri="{BB962C8B-B14F-4D97-AF65-F5344CB8AC3E}">
        <p14:creationId xmlns:p14="http://schemas.microsoft.com/office/powerpoint/2010/main" val="182873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CC4F-8465-4947-8B23-33B9A6A70D47}"/>
              </a:ext>
            </a:extLst>
          </p:cNvPr>
          <p:cNvSpPr>
            <a:spLocks noGrp="1"/>
          </p:cNvSpPr>
          <p:nvPr>
            <p:ph type="title"/>
          </p:nvPr>
        </p:nvSpPr>
        <p:spPr/>
        <p:txBody>
          <a:bodyPr/>
          <a:lstStyle/>
          <a:p>
            <a:r>
              <a:rPr lang="en-GB" dirty="0"/>
              <a:t>Control of Passenger Flow</a:t>
            </a:r>
          </a:p>
        </p:txBody>
      </p:sp>
      <p:sp>
        <p:nvSpPr>
          <p:cNvPr id="3" name="Content Placeholder 2">
            <a:extLst>
              <a:ext uri="{FF2B5EF4-FFF2-40B4-BE49-F238E27FC236}">
                <a16:creationId xmlns:a16="http://schemas.microsoft.com/office/drawing/2014/main" id="{0FD86E7E-D1BD-4705-8EA2-EB8EF52F5646}"/>
              </a:ext>
            </a:extLst>
          </p:cNvPr>
          <p:cNvSpPr>
            <a:spLocks noGrp="1"/>
          </p:cNvSpPr>
          <p:nvPr>
            <p:ph idx="1"/>
          </p:nvPr>
        </p:nvSpPr>
        <p:spPr/>
        <p:txBody>
          <a:bodyPr/>
          <a:lstStyle/>
          <a:p>
            <a:r>
              <a:rPr lang="en-GB" dirty="0"/>
              <a:t>To help with physical distancing we have introduced a one way system at the main entrance/exit of the building.</a:t>
            </a:r>
          </a:p>
          <a:p>
            <a:r>
              <a:rPr lang="en-GB" dirty="0"/>
              <a:t>We have also created a divide on the corridor leading to and from the UK baggage reclaim area.</a:t>
            </a:r>
          </a:p>
          <a:p>
            <a:r>
              <a:rPr lang="en-GB" dirty="0"/>
              <a:t>We have allowed for space between flights checking in and we have an increased presence near the front of the terminal to assist with passenger enquiries and manage any queues.</a:t>
            </a:r>
          </a:p>
        </p:txBody>
      </p:sp>
    </p:spTree>
    <p:extLst>
      <p:ext uri="{BB962C8B-B14F-4D97-AF65-F5344CB8AC3E}">
        <p14:creationId xmlns:p14="http://schemas.microsoft.com/office/powerpoint/2010/main" val="214343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DA07-7F86-4050-A548-9DBCB466010E}"/>
              </a:ext>
            </a:extLst>
          </p:cNvPr>
          <p:cNvSpPr>
            <a:spLocks noGrp="1"/>
          </p:cNvSpPr>
          <p:nvPr>
            <p:ph type="title"/>
          </p:nvPr>
        </p:nvSpPr>
        <p:spPr/>
        <p:txBody>
          <a:bodyPr/>
          <a:lstStyle/>
          <a:p>
            <a:r>
              <a:rPr lang="en-GB" dirty="0"/>
              <a:t>Website improvements and specific section on Covid-19</a:t>
            </a:r>
          </a:p>
        </p:txBody>
      </p:sp>
      <p:sp>
        <p:nvSpPr>
          <p:cNvPr id="3" name="Content Placeholder 2">
            <a:extLst>
              <a:ext uri="{FF2B5EF4-FFF2-40B4-BE49-F238E27FC236}">
                <a16:creationId xmlns:a16="http://schemas.microsoft.com/office/drawing/2014/main" id="{83016A7C-83D2-471F-AB1C-D4FCC853D5D8}"/>
              </a:ext>
            </a:extLst>
          </p:cNvPr>
          <p:cNvSpPr>
            <a:spLocks noGrp="1"/>
          </p:cNvSpPr>
          <p:nvPr>
            <p:ph idx="1"/>
          </p:nvPr>
        </p:nvSpPr>
        <p:spPr/>
        <p:txBody>
          <a:bodyPr/>
          <a:lstStyle/>
          <a:p>
            <a:r>
              <a:rPr lang="en-GB" dirty="0"/>
              <a:t>We are giving passengers the option to pre-register before travelling. This allows the airport to provide coronavirus information and travel guidelines relevant to the journey.</a:t>
            </a:r>
          </a:p>
          <a:p>
            <a:r>
              <a:rPr lang="en-GB" dirty="0"/>
              <a:t>Similarly we can then guide passengers through the new airport experience and keep them updated with the latest information.</a:t>
            </a:r>
          </a:p>
          <a:p>
            <a:r>
              <a:rPr lang="en-GB" dirty="0"/>
              <a:t>A short video has been produced by AGS Airports to explain the new measures that are in place and this is available on the website.</a:t>
            </a:r>
          </a:p>
          <a:p>
            <a:r>
              <a:rPr lang="en-GB" dirty="0"/>
              <a:t>We have a section of the website dedicated to Covid-19 matters (</a:t>
            </a:r>
            <a:r>
              <a:rPr lang="en-GB" dirty="0">
                <a:hlinkClick r:id="rId2"/>
              </a:rPr>
              <a:t>www.aberdeenairport.com/coronavirus</a:t>
            </a:r>
            <a:r>
              <a:rPr lang="en-GB" dirty="0"/>
              <a:t>)  and have also updated our Special Assistance pages with additional information.</a:t>
            </a:r>
          </a:p>
          <a:p>
            <a:r>
              <a:rPr lang="en-GB" dirty="0"/>
              <a:t>We have been able to answer many questions/queries throughout the lockdown period through our text feedback service and social media channels.</a:t>
            </a:r>
          </a:p>
          <a:p>
            <a:pPr marL="0" indent="0">
              <a:buNone/>
            </a:pPr>
            <a:endParaRPr lang="en-GB" dirty="0"/>
          </a:p>
        </p:txBody>
      </p:sp>
    </p:spTree>
    <p:extLst>
      <p:ext uri="{BB962C8B-B14F-4D97-AF65-F5344CB8AC3E}">
        <p14:creationId xmlns:p14="http://schemas.microsoft.com/office/powerpoint/2010/main" val="303365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C8E9-8EE5-49BA-8161-2923E202A570}"/>
              </a:ext>
            </a:extLst>
          </p:cNvPr>
          <p:cNvSpPr>
            <a:spLocks noGrp="1"/>
          </p:cNvSpPr>
          <p:nvPr>
            <p:ph type="title"/>
          </p:nvPr>
        </p:nvSpPr>
        <p:spPr/>
        <p:txBody>
          <a:bodyPr/>
          <a:lstStyle/>
          <a:p>
            <a:r>
              <a:rPr lang="en-GB" dirty="0"/>
              <a:t>Face Coverings and Exemptions</a:t>
            </a:r>
          </a:p>
        </p:txBody>
      </p:sp>
      <p:sp>
        <p:nvSpPr>
          <p:cNvPr id="3" name="Content Placeholder 2">
            <a:extLst>
              <a:ext uri="{FF2B5EF4-FFF2-40B4-BE49-F238E27FC236}">
                <a16:creationId xmlns:a16="http://schemas.microsoft.com/office/drawing/2014/main" id="{2B092227-5446-4668-B27C-F0CDA69C548E}"/>
              </a:ext>
            </a:extLst>
          </p:cNvPr>
          <p:cNvSpPr>
            <a:spLocks noGrp="1"/>
          </p:cNvSpPr>
          <p:nvPr>
            <p:ph idx="1"/>
          </p:nvPr>
        </p:nvSpPr>
        <p:spPr>
          <a:xfrm>
            <a:off x="251520" y="990600"/>
            <a:ext cx="8382000" cy="5145360"/>
          </a:xfrm>
        </p:spPr>
        <p:txBody>
          <a:bodyPr/>
          <a:lstStyle/>
          <a:p>
            <a:r>
              <a:rPr lang="en-GB" dirty="0">
                <a:solidFill>
                  <a:srgbClr val="2A2A2A"/>
                </a:solidFill>
                <a:latin typeface="Arial" panose="020B0604020202020204" pitchFamily="34" charset="0"/>
              </a:rPr>
              <a:t>Under Scottish Government legislation face coverings are required to be worn in the Terminal Building and on flights. </a:t>
            </a:r>
            <a:endParaRPr lang="en-GB" dirty="0"/>
          </a:p>
          <a:p>
            <a:r>
              <a:rPr lang="en-GB" dirty="0"/>
              <a:t>However, we understand some people are exempt from this requirement.</a:t>
            </a:r>
          </a:p>
          <a:p>
            <a:r>
              <a:rPr lang="en-GB" dirty="0"/>
              <a:t>To help with this we are able to supply any passenger with a face covering exempt card that can be attached to a lanyard.  Our team will also recognise other cards/means of highlighting an exemption.</a:t>
            </a:r>
          </a:p>
        </p:txBody>
      </p:sp>
      <p:pic>
        <p:nvPicPr>
          <p:cNvPr id="5" name="Picture 4">
            <a:extLst>
              <a:ext uri="{FF2B5EF4-FFF2-40B4-BE49-F238E27FC236}">
                <a16:creationId xmlns:a16="http://schemas.microsoft.com/office/drawing/2014/main" id="{EC621AC6-6579-4523-9B93-DB2AB483ECFA}"/>
              </a:ext>
            </a:extLst>
          </p:cNvPr>
          <p:cNvPicPr>
            <a:picLocks noChangeAspect="1"/>
          </p:cNvPicPr>
          <p:nvPr/>
        </p:nvPicPr>
        <p:blipFill>
          <a:blip r:embed="rId2"/>
          <a:stretch>
            <a:fillRect/>
          </a:stretch>
        </p:blipFill>
        <p:spPr>
          <a:xfrm rot="5400000">
            <a:off x="224068" y="3873964"/>
            <a:ext cx="2834144" cy="2520280"/>
          </a:xfrm>
          <a:prstGeom prst="rect">
            <a:avLst/>
          </a:prstGeom>
        </p:spPr>
      </p:pic>
      <p:sp>
        <p:nvSpPr>
          <p:cNvPr id="6" name="TextBox 5">
            <a:extLst>
              <a:ext uri="{FF2B5EF4-FFF2-40B4-BE49-F238E27FC236}">
                <a16:creationId xmlns:a16="http://schemas.microsoft.com/office/drawing/2014/main" id="{78E5A95C-BCA0-4536-A46B-58E73496E64E}"/>
              </a:ext>
            </a:extLst>
          </p:cNvPr>
          <p:cNvSpPr txBox="1"/>
          <p:nvPr/>
        </p:nvSpPr>
        <p:spPr>
          <a:xfrm>
            <a:off x="3419872" y="4005064"/>
            <a:ext cx="4824536" cy="2123658"/>
          </a:xfrm>
          <a:prstGeom prst="rect">
            <a:avLst/>
          </a:prstGeom>
          <a:noFill/>
        </p:spPr>
        <p:txBody>
          <a:bodyPr wrap="square" rtlCol="0">
            <a:spAutoFit/>
          </a:bodyPr>
          <a:lstStyle/>
          <a:p>
            <a:r>
              <a:rPr lang="en-GB" sz="2200" dirty="0">
                <a:solidFill>
                  <a:schemeClr val="bg2"/>
                </a:solidFill>
              </a:rPr>
              <a:t>As per the picture we now are using the Sunflower Lanyard which brings us in line with the majority of airports and various other places throughout the UK, simplifying the process for passengers with hidden disabilities.</a:t>
            </a:r>
          </a:p>
        </p:txBody>
      </p:sp>
    </p:spTree>
    <p:extLst>
      <p:ext uri="{BB962C8B-B14F-4D97-AF65-F5344CB8AC3E}">
        <p14:creationId xmlns:p14="http://schemas.microsoft.com/office/powerpoint/2010/main" val="29064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30F2-4D3E-4FFD-A796-3B993DEAB198}"/>
              </a:ext>
            </a:extLst>
          </p:cNvPr>
          <p:cNvSpPr>
            <a:spLocks noGrp="1"/>
          </p:cNvSpPr>
          <p:nvPr>
            <p:ph type="title"/>
          </p:nvPr>
        </p:nvSpPr>
        <p:spPr/>
        <p:txBody>
          <a:bodyPr/>
          <a:lstStyle/>
          <a:p>
            <a:r>
              <a:rPr lang="en-GB" dirty="0"/>
              <a:t>Face Coverings/Face shields</a:t>
            </a:r>
          </a:p>
        </p:txBody>
      </p:sp>
      <p:sp>
        <p:nvSpPr>
          <p:cNvPr id="3" name="Content Placeholder 2">
            <a:extLst>
              <a:ext uri="{FF2B5EF4-FFF2-40B4-BE49-F238E27FC236}">
                <a16:creationId xmlns:a16="http://schemas.microsoft.com/office/drawing/2014/main" id="{CAD47335-BE6D-4228-A574-72BCC31DEB06}"/>
              </a:ext>
            </a:extLst>
          </p:cNvPr>
          <p:cNvSpPr>
            <a:spLocks noGrp="1"/>
          </p:cNvSpPr>
          <p:nvPr>
            <p:ph idx="1"/>
          </p:nvPr>
        </p:nvSpPr>
        <p:spPr>
          <a:xfrm>
            <a:off x="369313" y="1268760"/>
            <a:ext cx="8382000" cy="5132040"/>
          </a:xfrm>
        </p:spPr>
        <p:txBody>
          <a:bodyPr/>
          <a:lstStyle/>
          <a:p>
            <a:r>
              <a:rPr lang="en-GB" dirty="0"/>
              <a:t>We expect our team members to politely remind anyone not wearing a face covering of the requirement to do so.</a:t>
            </a:r>
          </a:p>
          <a:p>
            <a:r>
              <a:rPr lang="en-GB" dirty="0"/>
              <a:t>Equally our teams have been fully briefed that there are a variety of reasons why someone might not be able to wear a face covering.</a:t>
            </a:r>
          </a:p>
          <a:p>
            <a:r>
              <a:rPr lang="en-GB" dirty="0"/>
              <a:t>If a passenger relies on lip reading or needs any member of staff to remove their face covering temporarily to help communicate then they just need to let them know.</a:t>
            </a:r>
          </a:p>
          <a:p>
            <a:r>
              <a:rPr lang="en-GB" dirty="0">
                <a:solidFill>
                  <a:srgbClr val="333333"/>
                </a:solidFill>
                <a:latin typeface="Roboto"/>
              </a:rPr>
              <a:t>Scottish Government guidance on Face shields : they may be used, but only if they are worn in addition to a face covering underneath, as the evidence shows that they do not provide adequate protection.</a:t>
            </a:r>
          </a:p>
          <a:p>
            <a:r>
              <a:rPr lang="en-GB" dirty="0">
                <a:solidFill>
                  <a:srgbClr val="333333"/>
                </a:solidFill>
                <a:latin typeface="Roboto"/>
              </a:rPr>
              <a:t>If a passenger is unable to wear a face covering, a face visor or face shield can be worn as it does provide a limited level of protection.</a:t>
            </a:r>
          </a:p>
          <a:p>
            <a:endParaRPr lang="en-GB" dirty="0"/>
          </a:p>
          <a:p>
            <a:endParaRPr lang="en-GB" dirty="0"/>
          </a:p>
        </p:txBody>
      </p:sp>
    </p:spTree>
    <p:extLst>
      <p:ext uri="{BB962C8B-B14F-4D97-AF65-F5344CB8AC3E}">
        <p14:creationId xmlns:p14="http://schemas.microsoft.com/office/powerpoint/2010/main" val="403623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4D1A-7811-4D74-9EE6-C1D392C0459C}"/>
              </a:ext>
            </a:extLst>
          </p:cNvPr>
          <p:cNvSpPr>
            <a:spLocks noGrp="1"/>
          </p:cNvSpPr>
          <p:nvPr>
            <p:ph type="title"/>
          </p:nvPr>
        </p:nvSpPr>
        <p:spPr/>
        <p:txBody>
          <a:bodyPr/>
          <a:lstStyle/>
          <a:p>
            <a:r>
              <a:rPr lang="en-GB" dirty="0"/>
              <a:t>Live Transcribe app to improve communication</a:t>
            </a:r>
          </a:p>
        </p:txBody>
      </p:sp>
      <p:sp>
        <p:nvSpPr>
          <p:cNvPr id="3" name="Content Placeholder 2">
            <a:extLst>
              <a:ext uri="{FF2B5EF4-FFF2-40B4-BE49-F238E27FC236}">
                <a16:creationId xmlns:a16="http://schemas.microsoft.com/office/drawing/2014/main" id="{5154D02B-EAAE-4FEA-A787-559007CF1ABB}"/>
              </a:ext>
            </a:extLst>
          </p:cNvPr>
          <p:cNvSpPr>
            <a:spLocks noGrp="1"/>
          </p:cNvSpPr>
          <p:nvPr>
            <p:ph idx="1"/>
          </p:nvPr>
        </p:nvSpPr>
        <p:spPr/>
        <p:txBody>
          <a:bodyPr/>
          <a:lstStyle/>
          <a:p>
            <a:r>
              <a:rPr lang="en-GB" dirty="0"/>
              <a:t>Based on feedback we have installed the Live Transcribe app on all of the devices used by the Assistance team.</a:t>
            </a:r>
          </a:p>
          <a:p>
            <a:r>
              <a:rPr lang="en-GB" dirty="0"/>
              <a:t>Live Transcribe provides real time, speech to text transcriptions to make conversations more accessible for deaf and hard of hearing passengers.</a:t>
            </a:r>
          </a:p>
          <a:p>
            <a:endParaRPr lang="en-GB" dirty="0"/>
          </a:p>
        </p:txBody>
      </p:sp>
    </p:spTree>
    <p:extLst>
      <p:ext uri="{BB962C8B-B14F-4D97-AF65-F5344CB8AC3E}">
        <p14:creationId xmlns:p14="http://schemas.microsoft.com/office/powerpoint/2010/main" val="283604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39EB-E268-45F8-B96B-8BD725736E34}"/>
              </a:ext>
            </a:extLst>
          </p:cNvPr>
          <p:cNvSpPr>
            <a:spLocks noGrp="1"/>
          </p:cNvSpPr>
          <p:nvPr>
            <p:ph type="title"/>
          </p:nvPr>
        </p:nvSpPr>
        <p:spPr/>
        <p:txBody>
          <a:bodyPr/>
          <a:lstStyle/>
          <a:p>
            <a:r>
              <a:rPr lang="en-GB" dirty="0"/>
              <a:t>NHS Patient Lounge</a:t>
            </a:r>
          </a:p>
        </p:txBody>
      </p:sp>
      <p:sp>
        <p:nvSpPr>
          <p:cNvPr id="3" name="Content Placeholder 2">
            <a:extLst>
              <a:ext uri="{FF2B5EF4-FFF2-40B4-BE49-F238E27FC236}">
                <a16:creationId xmlns:a16="http://schemas.microsoft.com/office/drawing/2014/main" id="{298AAF32-FF55-41A1-84F0-9F3295AFD44C}"/>
              </a:ext>
            </a:extLst>
          </p:cNvPr>
          <p:cNvSpPr>
            <a:spLocks noGrp="1"/>
          </p:cNvSpPr>
          <p:nvPr>
            <p:ph idx="1"/>
          </p:nvPr>
        </p:nvSpPr>
        <p:spPr/>
        <p:txBody>
          <a:bodyPr/>
          <a:lstStyle/>
          <a:p>
            <a:r>
              <a:rPr lang="en-GB" dirty="0"/>
              <a:t>We have converted one half of the former Eastern Airways lounge (situated on the Northern Walkway near gates 7-12) into the NHS Patient Lounge.</a:t>
            </a:r>
          </a:p>
          <a:p>
            <a:r>
              <a:rPr lang="en-GB" dirty="0"/>
              <a:t>This is a dedicated area for patients and their carers/families travelling to/from hospital.  It is a quiet area with comfortable seating and is situated close to the departure gates used for the flights to the Northern Isles.</a:t>
            </a:r>
          </a:p>
        </p:txBody>
      </p:sp>
    </p:spTree>
    <p:extLst>
      <p:ext uri="{BB962C8B-B14F-4D97-AF65-F5344CB8AC3E}">
        <p14:creationId xmlns:p14="http://schemas.microsoft.com/office/powerpoint/2010/main" val="200708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Flight Schedule</a:t>
            </a:r>
          </a:p>
        </p:txBody>
      </p:sp>
      <p:sp>
        <p:nvSpPr>
          <p:cNvPr id="4" name="Content Placeholder 3">
            <a:extLst>
              <a:ext uri="{FF2B5EF4-FFF2-40B4-BE49-F238E27FC236}">
                <a16:creationId xmlns:a16="http://schemas.microsoft.com/office/drawing/2014/main" id="{4B3415FC-5903-4039-A1C1-9D099EFD2FBC}"/>
              </a:ext>
            </a:extLst>
          </p:cNvPr>
          <p:cNvSpPr>
            <a:spLocks noGrp="1"/>
          </p:cNvSpPr>
          <p:nvPr>
            <p:ph idx="1"/>
          </p:nvPr>
        </p:nvSpPr>
        <p:spPr/>
        <p:txBody>
          <a:bodyPr/>
          <a:lstStyle/>
          <a:p>
            <a:r>
              <a:rPr lang="en-GB" dirty="0"/>
              <a:t>Loganair flights to Sumburgh, Kirkwall, Norwich, Manchester, Bristol, Birmingham, Esbjerg, Belfast City, Newcastle, Southampton and Newquay</a:t>
            </a:r>
          </a:p>
          <a:p>
            <a:r>
              <a:rPr lang="en-GB" dirty="0"/>
              <a:t>Eastern Airways to Humberside and </a:t>
            </a:r>
            <a:r>
              <a:rPr lang="en-GB" dirty="0" err="1"/>
              <a:t>Teeside</a:t>
            </a:r>
            <a:endParaRPr lang="en-GB" dirty="0"/>
          </a:p>
          <a:p>
            <a:r>
              <a:rPr lang="en-GB" dirty="0" err="1"/>
              <a:t>Wideroe</a:t>
            </a:r>
            <a:r>
              <a:rPr lang="en-GB" dirty="0"/>
              <a:t> to Bergen and Stavanger</a:t>
            </a:r>
          </a:p>
          <a:p>
            <a:r>
              <a:rPr lang="en-GB" dirty="0"/>
              <a:t>SAS to Stavanger</a:t>
            </a:r>
          </a:p>
          <a:p>
            <a:r>
              <a:rPr lang="en-GB" dirty="0"/>
              <a:t>KLM to Amsterdam</a:t>
            </a:r>
          </a:p>
          <a:p>
            <a:r>
              <a:rPr lang="en-GB" dirty="0"/>
              <a:t>British Airways to London Heathrow</a:t>
            </a:r>
          </a:p>
          <a:p>
            <a:r>
              <a:rPr lang="en-GB" dirty="0" err="1"/>
              <a:t>Easyjet</a:t>
            </a:r>
            <a:r>
              <a:rPr lang="en-GB" dirty="0"/>
              <a:t> to London Luton</a:t>
            </a:r>
          </a:p>
          <a:p>
            <a:r>
              <a:rPr lang="en-GB" dirty="0"/>
              <a:t>Wizz Air to Gdansk </a:t>
            </a:r>
          </a:p>
          <a:p>
            <a:r>
              <a:rPr lang="en-GB" dirty="0"/>
              <a:t>Ryanair to Alicante, Malaga and Faro </a:t>
            </a:r>
          </a:p>
        </p:txBody>
      </p:sp>
    </p:spTree>
    <p:extLst>
      <p:ext uri="{BB962C8B-B14F-4D97-AF65-F5344CB8AC3E}">
        <p14:creationId xmlns:p14="http://schemas.microsoft.com/office/powerpoint/2010/main" val="76220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181C-DE96-4CEB-A16A-0184667EBA86}"/>
              </a:ext>
            </a:extLst>
          </p:cNvPr>
          <p:cNvSpPr>
            <a:spLocks noGrp="1"/>
          </p:cNvSpPr>
          <p:nvPr>
            <p:ph type="title"/>
          </p:nvPr>
        </p:nvSpPr>
        <p:spPr/>
        <p:txBody>
          <a:bodyPr/>
          <a:lstStyle/>
          <a:p>
            <a:r>
              <a:rPr lang="en-GB" dirty="0"/>
              <a:t>Flight Schedule</a:t>
            </a:r>
          </a:p>
        </p:txBody>
      </p:sp>
      <p:sp>
        <p:nvSpPr>
          <p:cNvPr id="3" name="Content Placeholder 2">
            <a:extLst>
              <a:ext uri="{FF2B5EF4-FFF2-40B4-BE49-F238E27FC236}">
                <a16:creationId xmlns:a16="http://schemas.microsoft.com/office/drawing/2014/main" id="{AC2349F1-8187-4938-A95C-F055C6904613}"/>
              </a:ext>
            </a:extLst>
          </p:cNvPr>
          <p:cNvSpPr>
            <a:spLocks noGrp="1"/>
          </p:cNvSpPr>
          <p:nvPr>
            <p:ph idx="1"/>
          </p:nvPr>
        </p:nvSpPr>
        <p:spPr/>
        <p:txBody>
          <a:bodyPr/>
          <a:lstStyle/>
          <a:p>
            <a:r>
              <a:rPr lang="en-GB" dirty="0"/>
              <a:t>In September Air France have resumed flights to Paris (3 a week initially) and KLM have increased to 4 daily flights.</a:t>
            </a:r>
          </a:p>
          <a:p>
            <a:r>
              <a:rPr lang="en-GB" dirty="0"/>
              <a:t>However, the ongoing pandemic is having a major impact on passenger numbers and reduced flight schedules.</a:t>
            </a:r>
          </a:p>
          <a:p>
            <a:r>
              <a:rPr lang="en-GB" dirty="0"/>
              <a:t>The local Aberdeen lockdown also had an adverse impact on passenger numbers and confidence to travel.</a:t>
            </a:r>
          </a:p>
          <a:p>
            <a:pPr lvl="0"/>
            <a:r>
              <a:rPr lang="en-GB" dirty="0">
                <a:solidFill>
                  <a:srgbClr val="000000"/>
                </a:solidFill>
              </a:rPr>
              <a:t>TUI cancelled their summer 2020 programme.</a:t>
            </a:r>
          </a:p>
          <a:p>
            <a:r>
              <a:rPr lang="en-GB" dirty="0"/>
              <a:t>Specifically blanket quarantine measures which are changing on a weekly basis are having a debilitating effect on passenger numbers.  AGS Airports fully support the introduction of testing at airports as an alternative to blanket quarantine measures to give passengers the confidence to travel again.</a:t>
            </a:r>
          </a:p>
        </p:txBody>
      </p:sp>
    </p:spTree>
    <p:extLst>
      <p:ext uri="{BB962C8B-B14F-4D97-AF65-F5344CB8AC3E}">
        <p14:creationId xmlns:p14="http://schemas.microsoft.com/office/powerpoint/2010/main" val="256837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6812-AE09-4B76-B9A1-69D7EAD712A1}"/>
              </a:ext>
            </a:extLst>
          </p:cNvPr>
          <p:cNvSpPr>
            <a:spLocks noGrp="1"/>
          </p:cNvSpPr>
          <p:nvPr>
            <p:ph type="title"/>
          </p:nvPr>
        </p:nvSpPr>
        <p:spPr/>
        <p:txBody>
          <a:bodyPr/>
          <a:lstStyle/>
          <a:p>
            <a:r>
              <a:rPr lang="en-GB" dirty="0"/>
              <a:t>Retail</a:t>
            </a:r>
          </a:p>
        </p:txBody>
      </p:sp>
      <p:sp>
        <p:nvSpPr>
          <p:cNvPr id="3" name="Content Placeholder 2">
            <a:extLst>
              <a:ext uri="{FF2B5EF4-FFF2-40B4-BE49-F238E27FC236}">
                <a16:creationId xmlns:a16="http://schemas.microsoft.com/office/drawing/2014/main" id="{0E092511-47A3-47FC-9946-1AE0469B9BEE}"/>
              </a:ext>
            </a:extLst>
          </p:cNvPr>
          <p:cNvSpPr>
            <a:spLocks noGrp="1"/>
          </p:cNvSpPr>
          <p:nvPr>
            <p:ph idx="1"/>
          </p:nvPr>
        </p:nvSpPr>
        <p:spPr/>
        <p:txBody>
          <a:bodyPr/>
          <a:lstStyle/>
          <a:p>
            <a:r>
              <a:rPr lang="en-GB" dirty="0"/>
              <a:t>World Duty Free and Boots reopened their stores on Monday 20</a:t>
            </a:r>
            <a:r>
              <a:rPr lang="en-GB" baseline="30000" dirty="0"/>
              <a:t>th</a:t>
            </a:r>
            <a:r>
              <a:rPr lang="en-GB" dirty="0"/>
              <a:t> July.  WH Smiths reopened one of their airside stores on Thursday 23</a:t>
            </a:r>
            <a:r>
              <a:rPr lang="en-GB" baseline="30000" dirty="0"/>
              <a:t>rd</a:t>
            </a:r>
            <a:r>
              <a:rPr lang="en-GB" dirty="0"/>
              <a:t> July.</a:t>
            </a:r>
          </a:p>
          <a:p>
            <a:r>
              <a:rPr lang="en-GB" dirty="0"/>
              <a:t>The Distilling House (bar and restaurant) reopened on Thursday 30</a:t>
            </a:r>
            <a:r>
              <a:rPr lang="en-GB" baseline="30000" dirty="0"/>
              <a:t>th</a:t>
            </a:r>
            <a:r>
              <a:rPr lang="en-GB" dirty="0"/>
              <a:t> July.  During the local Aberdeen lockdown it has remained open as a takeaway.</a:t>
            </a:r>
          </a:p>
          <a:p>
            <a:r>
              <a:rPr lang="en-GB" dirty="0"/>
              <a:t>The Northern Lights Lounge reopened on 1</a:t>
            </a:r>
            <a:r>
              <a:rPr lang="en-GB" baseline="30000" dirty="0"/>
              <a:t>st</a:t>
            </a:r>
            <a:r>
              <a:rPr lang="en-GB" dirty="0"/>
              <a:t> August but had to close on 5</a:t>
            </a:r>
            <a:r>
              <a:rPr lang="en-GB" baseline="30000" dirty="0"/>
              <a:t>th</a:t>
            </a:r>
            <a:r>
              <a:rPr lang="en-GB" dirty="0"/>
              <a:t> August when the local Aberdeen lockdown was announced.  A re-opening date has still to be announced.</a:t>
            </a:r>
          </a:p>
          <a:p>
            <a:r>
              <a:rPr lang="en-GB" dirty="0"/>
              <a:t>The Granite City, </a:t>
            </a:r>
            <a:r>
              <a:rPr lang="en-GB" dirty="0" err="1"/>
              <a:t>Bocco</a:t>
            </a:r>
            <a:r>
              <a:rPr lang="en-GB" dirty="0"/>
              <a:t> and Joe’s Coffeehouse remain closed.</a:t>
            </a:r>
          </a:p>
          <a:p>
            <a:r>
              <a:rPr lang="en-GB" dirty="0"/>
              <a:t>Rolling Luggage will not be reopening.</a:t>
            </a:r>
          </a:p>
          <a:p>
            <a:r>
              <a:rPr lang="en-GB" dirty="0"/>
              <a:t>We are awaiting further updates regarding the Travelex store.</a:t>
            </a:r>
          </a:p>
          <a:p>
            <a:endParaRPr lang="en-GB" dirty="0"/>
          </a:p>
        </p:txBody>
      </p:sp>
    </p:spTree>
    <p:extLst>
      <p:ext uri="{BB962C8B-B14F-4D97-AF65-F5344CB8AC3E}">
        <p14:creationId xmlns:p14="http://schemas.microsoft.com/office/powerpoint/2010/main" val="59843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a:xfrm>
            <a:off x="404664" y="990600"/>
            <a:ext cx="8382000" cy="5390728"/>
          </a:xfrm>
        </p:spPr>
        <p:txBody>
          <a:bodyPr/>
          <a:lstStyle/>
          <a:p>
            <a:pPr marL="342900" indent="-342900">
              <a:buAutoNum type="arabicPeriod"/>
            </a:pPr>
            <a:r>
              <a:rPr lang="en-GB" sz="1800" dirty="0"/>
              <a:t>Total Passenger Number and Total PRM’s YTD</a:t>
            </a:r>
          </a:p>
          <a:p>
            <a:pPr marL="342900" indent="-342900">
              <a:buAutoNum type="arabicPeriod"/>
            </a:pPr>
            <a:r>
              <a:rPr lang="en-GB" sz="1800" dirty="0"/>
              <a:t>Monthly breakdown of PRM’s and Prenotifications</a:t>
            </a:r>
          </a:p>
          <a:p>
            <a:pPr marL="342900" indent="-342900">
              <a:buAutoNum type="arabicPeriod"/>
            </a:pPr>
            <a:r>
              <a:rPr lang="en-GB" sz="1800" dirty="0"/>
              <a:t>Summary of PRM passengers</a:t>
            </a:r>
          </a:p>
          <a:p>
            <a:pPr marL="342900" indent="-342900">
              <a:buAutoNum type="arabicPeriod"/>
            </a:pPr>
            <a:r>
              <a:rPr lang="en-GB" sz="1800" dirty="0"/>
              <a:t>Breakdown of types of assistance.</a:t>
            </a:r>
          </a:p>
          <a:p>
            <a:pPr marL="342900" indent="-342900">
              <a:buAutoNum type="arabicPeriod"/>
            </a:pPr>
            <a:r>
              <a:rPr lang="en-GB" sz="1800" dirty="0"/>
              <a:t>Travel Safely Measures</a:t>
            </a:r>
          </a:p>
          <a:p>
            <a:pPr>
              <a:buFontTx/>
              <a:buChar char="-"/>
            </a:pPr>
            <a:r>
              <a:rPr lang="en-GB" sz="1800" dirty="0"/>
              <a:t>Clear Signage/Instruction, Enhanced Cleaning, Perspex Screens, Control of Passenger Flow, Website</a:t>
            </a:r>
          </a:p>
          <a:p>
            <a:pPr>
              <a:buFontTx/>
              <a:buChar char="-"/>
            </a:pPr>
            <a:r>
              <a:rPr lang="en-GB" sz="1800" dirty="0"/>
              <a:t>Face Coverings/Exemptions</a:t>
            </a:r>
          </a:p>
          <a:p>
            <a:pPr>
              <a:buFontTx/>
              <a:buChar char="-"/>
            </a:pPr>
            <a:r>
              <a:rPr lang="en-GB" sz="1800" dirty="0"/>
              <a:t>Live Transcribe App</a:t>
            </a:r>
          </a:p>
          <a:p>
            <a:pPr marL="0" indent="0">
              <a:buNone/>
            </a:pPr>
            <a:r>
              <a:rPr lang="en-GB" sz="1800" dirty="0">
                <a:solidFill>
                  <a:schemeClr val="accent1"/>
                </a:solidFill>
              </a:rPr>
              <a:t>6. </a:t>
            </a:r>
            <a:r>
              <a:rPr lang="en-GB" sz="1800" dirty="0"/>
              <a:t>NHS Patient Lounge</a:t>
            </a:r>
          </a:p>
          <a:p>
            <a:pPr marL="0" indent="0">
              <a:buNone/>
            </a:pPr>
            <a:r>
              <a:rPr lang="en-GB" sz="1800" dirty="0">
                <a:solidFill>
                  <a:schemeClr val="accent1"/>
                </a:solidFill>
              </a:rPr>
              <a:t>7. </a:t>
            </a:r>
            <a:r>
              <a:rPr lang="en-GB" sz="1800" dirty="0"/>
              <a:t>Flight Schedule</a:t>
            </a:r>
          </a:p>
          <a:p>
            <a:pPr marL="0" indent="0">
              <a:buNone/>
            </a:pPr>
            <a:r>
              <a:rPr lang="en-GB" sz="1800" dirty="0">
                <a:solidFill>
                  <a:schemeClr val="accent1"/>
                </a:solidFill>
              </a:rPr>
              <a:t>8. </a:t>
            </a:r>
            <a:r>
              <a:rPr lang="en-GB" sz="1800" dirty="0"/>
              <a:t>Retail</a:t>
            </a:r>
          </a:p>
          <a:p>
            <a:pPr marL="0" indent="0">
              <a:buNone/>
            </a:pPr>
            <a:r>
              <a:rPr lang="en-GB" sz="1800" dirty="0">
                <a:solidFill>
                  <a:schemeClr val="accent2"/>
                </a:solidFill>
              </a:rPr>
              <a:t>9. </a:t>
            </a:r>
            <a:r>
              <a:rPr lang="en-GB" sz="1800" dirty="0"/>
              <a:t>Access Forum Involvement</a:t>
            </a:r>
          </a:p>
          <a:p>
            <a:pPr>
              <a:buFontTx/>
              <a:buChar char="-"/>
            </a:pPr>
            <a:endParaRPr lang="en-GB" sz="1800" dirty="0"/>
          </a:p>
          <a:p>
            <a:pPr>
              <a:buFontTx/>
              <a:buChar char="-"/>
            </a:pPr>
            <a:endParaRPr lang="en-GB" sz="1800" dirty="0"/>
          </a:p>
          <a:p>
            <a:pPr>
              <a:buFontTx/>
              <a:buChar char="-"/>
            </a:pPr>
            <a:endParaRPr lang="en-GB" sz="1800" dirty="0"/>
          </a:p>
          <a:p>
            <a:pPr>
              <a:buFontTx/>
              <a:buChar char="-"/>
            </a:pPr>
            <a:endParaRPr lang="en-GB" sz="1800" dirty="0"/>
          </a:p>
          <a:p>
            <a:pPr>
              <a:buFontTx/>
              <a:buChar char="-"/>
            </a:pPr>
            <a:endParaRPr lang="en-GB" sz="1800" dirty="0"/>
          </a:p>
          <a:p>
            <a:pPr>
              <a:buFontTx/>
              <a:buChar char="-"/>
            </a:pPr>
            <a:endParaRPr lang="en-GB" sz="1800" dirty="0"/>
          </a:p>
          <a:p>
            <a:endParaRPr lang="en-GB" dirty="0"/>
          </a:p>
        </p:txBody>
      </p:sp>
    </p:spTree>
    <p:extLst>
      <p:ext uri="{BB962C8B-B14F-4D97-AF65-F5344CB8AC3E}">
        <p14:creationId xmlns:p14="http://schemas.microsoft.com/office/powerpoint/2010/main" val="410659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FBE9-2E18-4FFF-9EFB-94A956F703FA}"/>
              </a:ext>
            </a:extLst>
          </p:cNvPr>
          <p:cNvSpPr>
            <a:spLocks noGrp="1"/>
          </p:cNvSpPr>
          <p:nvPr>
            <p:ph type="title"/>
          </p:nvPr>
        </p:nvSpPr>
        <p:spPr/>
        <p:txBody>
          <a:bodyPr/>
          <a:lstStyle/>
          <a:p>
            <a:r>
              <a:rPr lang="en-GB" dirty="0"/>
              <a:t>Access Forum involvement</a:t>
            </a:r>
          </a:p>
        </p:txBody>
      </p:sp>
      <p:sp>
        <p:nvSpPr>
          <p:cNvPr id="3" name="Content Placeholder 2">
            <a:extLst>
              <a:ext uri="{FF2B5EF4-FFF2-40B4-BE49-F238E27FC236}">
                <a16:creationId xmlns:a16="http://schemas.microsoft.com/office/drawing/2014/main" id="{69A80F17-C13A-4780-B4BB-470B329486B3}"/>
              </a:ext>
            </a:extLst>
          </p:cNvPr>
          <p:cNvSpPr>
            <a:spLocks noGrp="1"/>
          </p:cNvSpPr>
          <p:nvPr>
            <p:ph idx="1"/>
          </p:nvPr>
        </p:nvSpPr>
        <p:spPr/>
        <p:txBody>
          <a:bodyPr/>
          <a:lstStyle/>
          <a:p>
            <a:r>
              <a:rPr lang="en-GB" u="sng" dirty="0"/>
              <a:t>Equality Impact Assessment </a:t>
            </a:r>
          </a:p>
          <a:p>
            <a:pPr marL="0" indent="0">
              <a:buNone/>
            </a:pPr>
            <a:r>
              <a:rPr lang="en-GB" dirty="0"/>
              <a:t>Given that we have introduced various travel safety measures in the terminal we are keen to complete an impact assessment.  We would welcome your input and involvement.  We would be seeking two or three representatives from the forum to help </a:t>
            </a:r>
            <a:r>
              <a:rPr lang="en-GB"/>
              <a:t>complete this.</a:t>
            </a:r>
            <a:endParaRPr lang="en-GB" dirty="0"/>
          </a:p>
          <a:p>
            <a:r>
              <a:rPr lang="en-GB" u="sng" dirty="0"/>
              <a:t>Video call </a:t>
            </a:r>
          </a:p>
          <a:p>
            <a:pPr marL="0" indent="0">
              <a:buNone/>
            </a:pPr>
            <a:r>
              <a:rPr lang="en-GB" dirty="0"/>
              <a:t>We would like to gauge whether forum members would welcome a video call for the next update on Microsoft Teams?  Please let us know.</a:t>
            </a:r>
          </a:p>
          <a:p>
            <a:r>
              <a:rPr lang="en-GB" u="sng" dirty="0"/>
              <a:t>Feedback and questions</a:t>
            </a:r>
          </a:p>
          <a:p>
            <a:pPr marL="0" indent="0">
              <a:buNone/>
            </a:pPr>
            <a:r>
              <a:rPr lang="en-GB" dirty="0"/>
              <a:t>As always we welcome your comments and observations.  </a:t>
            </a:r>
          </a:p>
        </p:txBody>
      </p:sp>
    </p:spTree>
    <p:extLst>
      <p:ext uri="{BB962C8B-B14F-4D97-AF65-F5344CB8AC3E}">
        <p14:creationId xmlns:p14="http://schemas.microsoft.com/office/powerpoint/2010/main" val="2993729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Members Update &amp; Discussion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242" y="1303784"/>
            <a:ext cx="1752600" cy="1028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201" y="1330129"/>
            <a:ext cx="1531615" cy="11648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84" y="4621535"/>
            <a:ext cx="3543300" cy="7524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629" y="2749010"/>
            <a:ext cx="1647825" cy="10287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3918869"/>
            <a:ext cx="2877074" cy="1078903"/>
          </a:xfrm>
          <a:prstGeom prst="rect">
            <a:avLst/>
          </a:prstGeom>
        </p:spPr>
      </p:pic>
      <p:pic>
        <p:nvPicPr>
          <p:cNvPr id="1026" name="Picture 2" descr="Image result for friendly acces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5301208"/>
            <a:ext cx="3888432" cy="1166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a:stretch>
            <a:fillRect/>
          </a:stretch>
        </p:blipFill>
        <p:spPr>
          <a:xfrm>
            <a:off x="2915816" y="2579656"/>
            <a:ext cx="2776800" cy="1320258"/>
          </a:xfrm>
          <a:prstGeom prst="rect">
            <a:avLst/>
          </a:prstGeom>
        </p:spPr>
      </p:pic>
      <p:pic>
        <p:nvPicPr>
          <p:cNvPr id="10" name="Picture 9"/>
          <p:cNvPicPr>
            <a:picLocks noChangeAspect="1"/>
          </p:cNvPicPr>
          <p:nvPr/>
        </p:nvPicPr>
        <p:blipFill>
          <a:blip r:embed="rId9"/>
          <a:stretch>
            <a:fillRect/>
          </a:stretch>
        </p:blipFill>
        <p:spPr>
          <a:xfrm>
            <a:off x="6156176" y="1095018"/>
            <a:ext cx="1905000" cy="1905000"/>
          </a:xfrm>
          <a:prstGeom prst="rect">
            <a:avLst/>
          </a:prstGeom>
        </p:spPr>
      </p:pic>
      <p:pic>
        <p:nvPicPr>
          <p:cNvPr id="9" name="Picture 8"/>
          <p:cNvPicPr>
            <a:picLocks noChangeAspect="1"/>
          </p:cNvPicPr>
          <p:nvPr/>
        </p:nvPicPr>
        <p:blipFill>
          <a:blip r:embed="rId10"/>
          <a:stretch>
            <a:fillRect/>
          </a:stretch>
        </p:blipFill>
        <p:spPr>
          <a:xfrm>
            <a:off x="5868144" y="321773"/>
            <a:ext cx="1646063" cy="573074"/>
          </a:xfrm>
          <a:prstGeom prst="rect">
            <a:avLst/>
          </a:prstGeom>
        </p:spPr>
      </p:pic>
    </p:spTree>
    <p:extLst>
      <p:ext uri="{BB962C8B-B14F-4D97-AF65-F5344CB8AC3E}">
        <p14:creationId xmlns:p14="http://schemas.microsoft.com/office/powerpoint/2010/main" val="390051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Passenger Numbers &amp; Total PRM’s YTD</a:t>
            </a:r>
          </a:p>
        </p:txBody>
      </p:sp>
      <p:sp>
        <p:nvSpPr>
          <p:cNvPr id="3" name="Content Placeholder 2"/>
          <p:cNvSpPr>
            <a:spLocks noGrp="1"/>
          </p:cNvSpPr>
          <p:nvPr>
            <p:ph idx="1"/>
          </p:nvPr>
        </p:nvSpPr>
        <p:spPr/>
        <p:txBody>
          <a:bodyPr/>
          <a:lstStyle/>
          <a:p>
            <a:endParaRPr lang="en-GB" dirty="0"/>
          </a:p>
          <a:p>
            <a:endParaRPr lang="en-GB" dirty="0"/>
          </a:p>
          <a:p>
            <a:endParaRPr lang="en-GB" dirty="0"/>
          </a:p>
          <a:p>
            <a:pPr marL="0" indent="0">
              <a:buNone/>
            </a:pPr>
            <a:endParaRPr lang="en-GB" dirty="0"/>
          </a:p>
        </p:txBody>
      </p:sp>
      <p:sp>
        <p:nvSpPr>
          <p:cNvPr id="5" name="TextBox 4"/>
          <p:cNvSpPr txBox="1"/>
          <p:nvPr/>
        </p:nvSpPr>
        <p:spPr>
          <a:xfrm>
            <a:off x="381000" y="1183594"/>
            <a:ext cx="8382000" cy="338554"/>
          </a:xfrm>
          <a:prstGeom prst="rect">
            <a:avLst/>
          </a:prstGeom>
          <a:noFill/>
        </p:spPr>
        <p:txBody>
          <a:bodyPr wrap="square" rtlCol="0" anchor="t">
            <a:spAutoFit/>
          </a:bodyPr>
          <a:lstStyle/>
          <a:p>
            <a:pPr marL="285750" indent="-285750">
              <a:buFont typeface="Arial" panose="020B0604020202020204" pitchFamily="34" charset="0"/>
              <a:buChar char="•"/>
            </a:pPr>
            <a:endParaRPr lang="en-GB" sz="1600" dirty="0"/>
          </a:p>
        </p:txBody>
      </p:sp>
      <p:sp>
        <p:nvSpPr>
          <p:cNvPr id="7" name="TextBox 6"/>
          <p:cNvSpPr txBox="1"/>
          <p:nvPr/>
        </p:nvSpPr>
        <p:spPr>
          <a:xfrm>
            <a:off x="381000" y="5589240"/>
            <a:ext cx="8382000" cy="338554"/>
          </a:xfrm>
          <a:prstGeom prst="rect">
            <a:avLst/>
          </a:prstGeom>
          <a:noFill/>
        </p:spPr>
        <p:txBody>
          <a:bodyPr wrap="square" rtlCol="0" anchor="t">
            <a:spAutoFit/>
          </a:bodyPr>
          <a:lstStyle/>
          <a:p>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2791065500"/>
              </p:ext>
            </p:extLst>
          </p:nvPr>
        </p:nvGraphicFramePr>
        <p:xfrm>
          <a:off x="899592" y="2060848"/>
          <a:ext cx="7776863" cy="1620180"/>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800199">
                  <a:extLst>
                    <a:ext uri="{9D8B030D-6E8A-4147-A177-3AD203B41FA5}">
                      <a16:colId xmlns:a16="http://schemas.microsoft.com/office/drawing/2014/main" val="20004"/>
                    </a:ext>
                  </a:extLst>
                </a:gridCol>
              </a:tblGrid>
              <a:tr h="540060">
                <a:tc>
                  <a:txBody>
                    <a:bodyPr/>
                    <a:lstStyle/>
                    <a:p>
                      <a:pPr indent="140335">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0335">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nchor="ctr"/>
                </a:tc>
                <a:tc>
                  <a:txBody>
                    <a:bodyPr/>
                    <a:lstStyle/>
                    <a:p>
                      <a:pPr indent="140335">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tc>
                <a:tc>
                  <a:txBody>
                    <a:bodyPr/>
                    <a:lstStyle/>
                    <a:p>
                      <a:pPr indent="140335">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Difference</a:t>
                      </a:r>
                    </a:p>
                  </a:txBody>
                  <a:tcPr marL="68580" marR="68580" marT="0" marB="0" anchor="ctr"/>
                </a:tc>
                <a:tc>
                  <a:txBody>
                    <a:bodyPr/>
                    <a:lstStyle/>
                    <a:p>
                      <a:pPr indent="140335" algn="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Difference %</a:t>
                      </a:r>
                    </a:p>
                  </a:txBody>
                  <a:tcPr marL="68580" marR="68580" marT="0" marB="0" anchor="ctr"/>
                </a:tc>
                <a:extLst>
                  <a:ext uri="{0D108BD9-81ED-4DB2-BD59-A6C34878D82A}">
                    <a16:rowId xmlns:a16="http://schemas.microsoft.com/office/drawing/2014/main" val="10000"/>
                  </a:ext>
                </a:extLst>
              </a:tr>
              <a:tr h="540060">
                <a:tc>
                  <a:txBody>
                    <a:bodyPr/>
                    <a:lstStyle/>
                    <a:p>
                      <a:pPr indent="140335">
                        <a:spcAft>
                          <a:spcPts val="0"/>
                        </a:spcAft>
                      </a:pPr>
                      <a:r>
                        <a:rPr lang="en-GB" sz="1100" dirty="0">
                          <a:effectLst/>
                        </a:rPr>
                        <a:t>Total Pax YTD (31</a:t>
                      </a:r>
                      <a:r>
                        <a:rPr lang="en-GB" sz="1100" baseline="30000" dirty="0">
                          <a:effectLst/>
                        </a:rPr>
                        <a:t>st</a:t>
                      </a:r>
                      <a:r>
                        <a:rPr lang="en-GB" sz="1100" dirty="0">
                          <a:effectLst/>
                        </a:rPr>
                        <a:t> July)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471,503</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1,389,640</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-918,137</a:t>
                      </a:r>
                    </a:p>
                  </a:txBody>
                  <a:tcPr marL="68580" marR="68580" marT="0" marB="0" anchor="ctr"/>
                </a:tc>
                <a:tc>
                  <a:txBody>
                    <a:bodyPr/>
                    <a:lstStyle/>
                    <a:p>
                      <a:pPr indent="140335" algn="r">
                        <a:spcAft>
                          <a:spcPts val="0"/>
                        </a:spcAft>
                      </a:pPr>
                      <a:r>
                        <a:rPr lang="en-GB" sz="1600">
                          <a:effectLst/>
                          <a:latin typeface="Calibri" panose="020F0502020204030204" pitchFamily="34" charset="0"/>
                          <a:ea typeface="Calibri" panose="020F0502020204030204" pitchFamily="34" charset="0"/>
                          <a:cs typeface="Calibri" panose="020F0502020204030204" pitchFamily="34" charset="0"/>
                        </a:rPr>
                        <a:t>-66%</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540060">
                <a:tc>
                  <a:txBody>
                    <a:bodyPr/>
                    <a:lstStyle/>
                    <a:p>
                      <a:pPr indent="140335">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Total PRM YTD (31</a:t>
                      </a:r>
                      <a:r>
                        <a:rPr lang="en-GB" sz="1100" baseline="30000" dirty="0">
                          <a:effectLst/>
                          <a:latin typeface="Arial" panose="020B0604020202020204" pitchFamily="34" charset="0"/>
                          <a:ea typeface="Calibri" panose="020F0502020204030204" pitchFamily="34" charset="0"/>
                          <a:cs typeface="Arial" panose="020B0604020202020204" pitchFamily="34" charset="0"/>
                        </a:rPr>
                        <a:t>st</a:t>
                      </a:r>
                      <a:r>
                        <a:rPr lang="en-GB" sz="1100" dirty="0">
                          <a:effectLst/>
                          <a:latin typeface="Arial" panose="020B0604020202020204" pitchFamily="34" charset="0"/>
                          <a:ea typeface="Calibri" panose="020F0502020204030204" pitchFamily="34" charset="0"/>
                          <a:cs typeface="Arial" panose="020B0604020202020204" pitchFamily="34" charset="0"/>
                        </a:rPr>
                        <a:t> July)</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3845</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11754</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-7909</a:t>
                      </a:r>
                    </a:p>
                  </a:txBody>
                  <a:tcPr marL="68580" marR="68580" marT="0" marB="0" anchor="ctr"/>
                </a:tc>
                <a:tc>
                  <a:txBody>
                    <a:bodyPr/>
                    <a:lstStyle/>
                    <a:p>
                      <a:pPr indent="140335" algn="r">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tc>
                <a:extLst>
                  <a:ext uri="{0D108BD9-81ED-4DB2-BD59-A6C34878D82A}">
                    <a16:rowId xmlns:a16="http://schemas.microsoft.com/office/drawing/2014/main" val="3377190513"/>
                  </a:ext>
                </a:extLst>
              </a:tr>
            </a:tbl>
          </a:graphicData>
        </a:graphic>
      </p:graphicFrame>
    </p:spTree>
    <p:extLst>
      <p:ext uri="{BB962C8B-B14F-4D97-AF65-F5344CB8AC3E}">
        <p14:creationId xmlns:p14="http://schemas.microsoft.com/office/powerpoint/2010/main" val="114910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66" y="206469"/>
            <a:ext cx="8382000" cy="1066800"/>
          </a:xfrm>
        </p:spPr>
        <p:txBody>
          <a:bodyPr/>
          <a:lstStyle/>
          <a:p>
            <a:r>
              <a:rPr lang="en-GB" dirty="0"/>
              <a:t>Monthly breakdown of PRM’S and prenotifications.</a:t>
            </a:r>
          </a:p>
        </p:txBody>
      </p:sp>
      <p:sp>
        <p:nvSpPr>
          <p:cNvPr id="3" name="Content Placeholder 2"/>
          <p:cNvSpPr>
            <a:spLocks noGrp="1"/>
          </p:cNvSpPr>
          <p:nvPr>
            <p:ph idx="1"/>
          </p:nvPr>
        </p:nvSpPr>
        <p:spPr/>
        <p:txBody>
          <a:bodyPr/>
          <a:lstStyle/>
          <a:p>
            <a:pPr marL="0" indent="0">
              <a:buNone/>
            </a:pPr>
            <a:r>
              <a:rPr lang="en-GB" dirty="0"/>
              <a:t> </a:t>
            </a:r>
          </a:p>
        </p:txBody>
      </p:sp>
      <p:pic>
        <p:nvPicPr>
          <p:cNvPr id="6" name="Picture 5">
            <a:extLst>
              <a:ext uri="{FF2B5EF4-FFF2-40B4-BE49-F238E27FC236}">
                <a16:creationId xmlns:a16="http://schemas.microsoft.com/office/drawing/2014/main" id="{364C7C56-32CC-49B1-BF70-BD0EA683C33E}"/>
              </a:ext>
            </a:extLst>
          </p:cNvPr>
          <p:cNvPicPr>
            <a:picLocks noChangeAspect="1"/>
          </p:cNvPicPr>
          <p:nvPr/>
        </p:nvPicPr>
        <p:blipFill>
          <a:blip r:embed="rId3"/>
          <a:stretch>
            <a:fillRect/>
          </a:stretch>
        </p:blipFill>
        <p:spPr>
          <a:xfrm>
            <a:off x="1403648" y="881633"/>
            <a:ext cx="5760770" cy="1047896"/>
          </a:xfrm>
          <a:prstGeom prst="rect">
            <a:avLst/>
          </a:prstGeom>
        </p:spPr>
      </p:pic>
      <p:pic>
        <p:nvPicPr>
          <p:cNvPr id="7" name="Picture 6">
            <a:extLst>
              <a:ext uri="{FF2B5EF4-FFF2-40B4-BE49-F238E27FC236}">
                <a16:creationId xmlns:a16="http://schemas.microsoft.com/office/drawing/2014/main" id="{C70FB4B9-3C15-459E-8A31-17A47C823F9E}"/>
              </a:ext>
            </a:extLst>
          </p:cNvPr>
          <p:cNvPicPr>
            <a:picLocks noChangeAspect="1"/>
          </p:cNvPicPr>
          <p:nvPr/>
        </p:nvPicPr>
        <p:blipFill>
          <a:blip r:embed="rId4"/>
          <a:stretch>
            <a:fillRect/>
          </a:stretch>
        </p:blipFill>
        <p:spPr>
          <a:xfrm>
            <a:off x="1403648" y="1971235"/>
            <a:ext cx="5760770" cy="1006400"/>
          </a:xfrm>
          <a:prstGeom prst="rect">
            <a:avLst/>
          </a:prstGeom>
        </p:spPr>
      </p:pic>
      <p:pic>
        <p:nvPicPr>
          <p:cNvPr id="8" name="Picture 7">
            <a:extLst>
              <a:ext uri="{FF2B5EF4-FFF2-40B4-BE49-F238E27FC236}">
                <a16:creationId xmlns:a16="http://schemas.microsoft.com/office/drawing/2014/main" id="{F267AD45-6C8C-46A8-B27F-25AB7F26FB2F}"/>
              </a:ext>
            </a:extLst>
          </p:cNvPr>
          <p:cNvPicPr>
            <a:picLocks noChangeAspect="1"/>
          </p:cNvPicPr>
          <p:nvPr/>
        </p:nvPicPr>
        <p:blipFill>
          <a:blip r:embed="rId5"/>
          <a:stretch>
            <a:fillRect/>
          </a:stretch>
        </p:blipFill>
        <p:spPr>
          <a:xfrm>
            <a:off x="118441" y="3237275"/>
            <a:ext cx="4381551" cy="2755631"/>
          </a:xfrm>
          <a:prstGeom prst="rect">
            <a:avLst/>
          </a:prstGeom>
        </p:spPr>
      </p:pic>
      <p:pic>
        <p:nvPicPr>
          <p:cNvPr id="9" name="Picture 8">
            <a:extLst>
              <a:ext uri="{FF2B5EF4-FFF2-40B4-BE49-F238E27FC236}">
                <a16:creationId xmlns:a16="http://schemas.microsoft.com/office/drawing/2014/main" id="{55250072-30E9-4554-9756-A657B7B9BFC7}"/>
              </a:ext>
            </a:extLst>
          </p:cNvPr>
          <p:cNvPicPr>
            <a:picLocks noChangeAspect="1"/>
          </p:cNvPicPr>
          <p:nvPr/>
        </p:nvPicPr>
        <p:blipFill>
          <a:blip r:embed="rId6"/>
          <a:stretch>
            <a:fillRect/>
          </a:stretch>
        </p:blipFill>
        <p:spPr>
          <a:xfrm>
            <a:off x="4546527" y="3237275"/>
            <a:ext cx="4449652" cy="2755631"/>
          </a:xfrm>
          <a:prstGeom prst="rect">
            <a:avLst/>
          </a:prstGeom>
        </p:spPr>
      </p:pic>
    </p:spTree>
    <p:extLst>
      <p:ext uri="{BB962C8B-B14F-4D97-AF65-F5344CB8AC3E}">
        <p14:creationId xmlns:p14="http://schemas.microsoft.com/office/powerpoint/2010/main" val="422505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PRM passengers.</a:t>
            </a:r>
          </a:p>
        </p:txBody>
      </p:sp>
      <p:sp>
        <p:nvSpPr>
          <p:cNvPr id="3" name="Content Placeholder 2"/>
          <p:cNvSpPr>
            <a:spLocks noGrp="1"/>
          </p:cNvSpPr>
          <p:nvPr>
            <p:ph idx="1"/>
          </p:nvPr>
        </p:nvSpPr>
        <p:spPr/>
        <p:txBody>
          <a:bodyPr/>
          <a:lstStyle/>
          <a:p>
            <a:r>
              <a:rPr lang="en-US" dirty="0"/>
              <a:t>‘Lockdown’ officially announced on 23</a:t>
            </a:r>
            <a:r>
              <a:rPr lang="en-US" baseline="30000" dirty="0"/>
              <a:t>rd</a:t>
            </a:r>
            <a:r>
              <a:rPr lang="en-US" dirty="0"/>
              <a:t> March 2020 </a:t>
            </a:r>
          </a:p>
          <a:p>
            <a:r>
              <a:rPr lang="en-US" dirty="0"/>
              <a:t>Total of 3,390 PRM passengers had been assisted up until the end of March.</a:t>
            </a:r>
          </a:p>
          <a:p>
            <a:r>
              <a:rPr lang="en-US" dirty="0"/>
              <a:t>From April until the end of July 455 PRM’s were assisted through the airport.</a:t>
            </a:r>
          </a:p>
          <a:p>
            <a:r>
              <a:rPr lang="en-US" dirty="0"/>
              <a:t>YTD total of 3845 PRM’s which is 67% less than the YTD total in 2019.</a:t>
            </a:r>
          </a:p>
          <a:p>
            <a:r>
              <a:rPr lang="en-GB" dirty="0"/>
              <a:t>The airport remained open throughout the lockdown period supporting vital links with the Highland and Islands and maintaining a limited number of routes primarily to facilitate the transport of essential workers. </a:t>
            </a:r>
          </a:p>
        </p:txBody>
      </p:sp>
    </p:spTree>
    <p:extLst>
      <p:ext uri="{BB962C8B-B14F-4D97-AF65-F5344CB8AC3E}">
        <p14:creationId xmlns:p14="http://schemas.microsoft.com/office/powerpoint/2010/main" val="190851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PRM – Breakdown of types of assistance YTD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7653422"/>
              </p:ext>
            </p:extLst>
          </p:nvPr>
        </p:nvGraphicFramePr>
        <p:xfrm>
          <a:off x="382439" y="1196752"/>
          <a:ext cx="3136121" cy="2770649"/>
        </p:xfrm>
        <a:graphic>
          <a:graphicData uri="http://schemas.openxmlformats.org/drawingml/2006/table">
            <a:tbl>
              <a:tblPr/>
              <a:tblGrid>
                <a:gridCol w="2130489">
                  <a:extLst>
                    <a:ext uri="{9D8B030D-6E8A-4147-A177-3AD203B41FA5}">
                      <a16:colId xmlns:a16="http://schemas.microsoft.com/office/drawing/2014/main" val="20000"/>
                    </a:ext>
                  </a:extLst>
                </a:gridCol>
                <a:gridCol w="528734">
                  <a:extLst>
                    <a:ext uri="{9D8B030D-6E8A-4147-A177-3AD203B41FA5}">
                      <a16:colId xmlns:a16="http://schemas.microsoft.com/office/drawing/2014/main" val="20002"/>
                    </a:ext>
                  </a:extLst>
                </a:gridCol>
                <a:gridCol w="476898">
                  <a:extLst>
                    <a:ext uri="{9D8B030D-6E8A-4147-A177-3AD203B41FA5}">
                      <a16:colId xmlns:a16="http://schemas.microsoft.com/office/drawing/2014/main" val="20003"/>
                    </a:ext>
                  </a:extLst>
                </a:gridCol>
              </a:tblGrid>
              <a:tr h="184709">
                <a:tc>
                  <a:txBody>
                    <a:bodyPr/>
                    <a:lstStyle/>
                    <a:p>
                      <a:pPr algn="l" fontAlgn="b"/>
                      <a:r>
                        <a:rPr lang="en-GB" sz="900" b="1" i="0" u="none" strike="noStrike" dirty="0">
                          <a:solidFill>
                            <a:srgbClr val="FFFFFF"/>
                          </a:solidFill>
                          <a:effectLst/>
                          <a:latin typeface="Arial" panose="020B0604020202020204" pitchFamily="34" charset="0"/>
                        </a:rPr>
                        <a:t>CLASSIFICATION</a:t>
                      </a:r>
                    </a:p>
                  </a:txBody>
                  <a:tcPr marL="7780" marR="7780" marT="7780" marB="0" anchor="b">
                    <a:lnL>
                      <a:noFill/>
                    </a:lnL>
                    <a:lnR>
                      <a:noFill/>
                    </a:lnR>
                    <a:lnT>
                      <a:noFill/>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GB" sz="900" b="0" i="0" u="none" strike="noStrike" dirty="0">
                          <a:solidFill>
                            <a:srgbClr val="FFFFFF"/>
                          </a:solidFill>
                          <a:effectLst/>
                          <a:latin typeface="Calibri" panose="020F0502020204030204" pitchFamily="34" charset="0"/>
                        </a:rPr>
                        <a:t> Number</a:t>
                      </a:r>
                    </a:p>
                  </a:txBody>
                  <a:tcPr marL="7780" marR="7780" marT="7780" marB="0" anchor="b">
                    <a:lnL>
                      <a:noFill/>
                    </a:lnL>
                    <a:lnR>
                      <a:noFill/>
                    </a:lnR>
                    <a:lnT>
                      <a:noFill/>
                    </a:lnT>
                    <a:lnB w="6350" cap="flat" cmpd="sng" algn="ctr">
                      <a:solidFill>
                        <a:srgbClr val="808080"/>
                      </a:solidFill>
                      <a:prstDash val="solid"/>
                      <a:round/>
                      <a:headEnd type="none" w="med" len="med"/>
                      <a:tailEnd type="none" w="med" len="med"/>
                    </a:lnB>
                    <a:solidFill>
                      <a:srgbClr val="00B0F0"/>
                    </a:solidFill>
                  </a:tcPr>
                </a:tc>
                <a:tc>
                  <a:txBody>
                    <a:bodyPr/>
                    <a:lstStyle/>
                    <a:p>
                      <a:pPr algn="ctr" fontAlgn="b"/>
                      <a:r>
                        <a:rPr lang="en-GB" sz="900" b="0" i="0" u="none" strike="noStrike" dirty="0">
                          <a:solidFill>
                            <a:srgbClr val="FFFFFF"/>
                          </a:solidFill>
                          <a:effectLst/>
                          <a:latin typeface="Calibri" panose="020F0502020204030204" pitchFamily="34" charset="0"/>
                        </a:rPr>
                        <a:t>%</a:t>
                      </a:r>
                    </a:p>
                  </a:txBody>
                  <a:tcPr marL="7780" marR="7780" marT="7780" marB="0" anchor="b">
                    <a:lnL>
                      <a:noFill/>
                    </a:lnL>
                    <a:lnR>
                      <a:noFill/>
                    </a:lnR>
                    <a:lnT>
                      <a:noFill/>
                    </a:lnT>
                    <a:lnB w="6350" cap="flat" cmpd="sng" algn="ctr">
                      <a:solidFill>
                        <a:srgbClr val="80808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69420">
                <a:tc>
                  <a:txBody>
                    <a:bodyPr/>
                    <a:lstStyle/>
                    <a:p>
                      <a:pPr algn="ctr" fontAlgn="ctr"/>
                      <a:r>
                        <a:rPr lang="en-GB" sz="1600" b="1" i="0" u="none" strike="noStrike" dirty="0">
                          <a:solidFill>
                            <a:srgbClr val="000000"/>
                          </a:solidFill>
                          <a:effectLst/>
                          <a:latin typeface="Arial" panose="020B0604020202020204" pitchFamily="34" charset="0"/>
                        </a:rPr>
                        <a:t>WCHR</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GB" sz="1600" b="1" i="0" u="none" strike="noStrike" dirty="0">
                          <a:solidFill>
                            <a:srgbClr val="000000"/>
                          </a:solidFill>
                          <a:effectLst/>
                          <a:latin typeface="Calibri" panose="020F0502020204030204" pitchFamily="34" charset="0"/>
                        </a:rPr>
                        <a:t>2082</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54%</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369420">
                <a:tc>
                  <a:txBody>
                    <a:bodyPr/>
                    <a:lstStyle/>
                    <a:p>
                      <a:pPr algn="ctr" fontAlgn="ctr"/>
                      <a:r>
                        <a:rPr lang="en-GB" sz="1600" b="1" i="0" u="none" strike="noStrike" dirty="0">
                          <a:solidFill>
                            <a:srgbClr val="000000"/>
                          </a:solidFill>
                          <a:effectLst/>
                          <a:latin typeface="Arial" panose="020B0604020202020204" pitchFamily="34" charset="0"/>
                        </a:rPr>
                        <a:t>WCHS</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GB" sz="1600" b="1" i="0" u="none" strike="noStrike" dirty="0">
                          <a:solidFill>
                            <a:srgbClr val="000000"/>
                          </a:solidFill>
                          <a:effectLst/>
                          <a:latin typeface="Calibri" panose="020F0502020204030204" pitchFamily="34" charset="0"/>
                        </a:rPr>
                        <a:t>1293</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34%</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369420">
                <a:tc>
                  <a:txBody>
                    <a:bodyPr/>
                    <a:lstStyle/>
                    <a:p>
                      <a:pPr algn="ctr" fontAlgn="ctr"/>
                      <a:r>
                        <a:rPr lang="en-GB" sz="1600" b="1" i="0" u="none" strike="noStrike" dirty="0">
                          <a:solidFill>
                            <a:srgbClr val="000000"/>
                          </a:solidFill>
                          <a:effectLst/>
                          <a:latin typeface="Arial" panose="020B0604020202020204" pitchFamily="34" charset="0"/>
                        </a:rPr>
                        <a:t>WCHC</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GB" sz="1600" b="1" i="0" u="none" strike="noStrike" dirty="0">
                          <a:solidFill>
                            <a:srgbClr val="000000"/>
                          </a:solidFill>
                          <a:effectLst/>
                          <a:latin typeface="Calibri" panose="020F0502020204030204" pitchFamily="34" charset="0"/>
                        </a:rPr>
                        <a:t>222</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6%</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369420">
                <a:tc>
                  <a:txBody>
                    <a:bodyPr/>
                    <a:lstStyle/>
                    <a:p>
                      <a:pPr algn="ctr" fontAlgn="ctr"/>
                      <a:r>
                        <a:rPr lang="en-GB" sz="1600" b="1" i="0" u="none" strike="noStrike" dirty="0">
                          <a:solidFill>
                            <a:srgbClr val="000000"/>
                          </a:solidFill>
                          <a:effectLst/>
                          <a:latin typeface="Arial" panose="020B0604020202020204" pitchFamily="34" charset="0"/>
                        </a:rPr>
                        <a:t>DPNA</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GB" sz="1600" b="1" i="0" u="none" strike="noStrike" dirty="0">
                          <a:solidFill>
                            <a:srgbClr val="000000"/>
                          </a:solidFill>
                          <a:effectLst/>
                          <a:latin typeface="Calibri" panose="020F0502020204030204" pitchFamily="34" charset="0"/>
                        </a:rPr>
                        <a:t>124</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3%</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369420">
                <a:tc>
                  <a:txBody>
                    <a:bodyPr/>
                    <a:lstStyle/>
                    <a:p>
                      <a:pPr algn="ctr" fontAlgn="ctr"/>
                      <a:r>
                        <a:rPr lang="en-GB" sz="1600" b="1" i="0" u="none" strike="noStrike" dirty="0">
                          <a:solidFill>
                            <a:srgbClr val="000000"/>
                          </a:solidFill>
                          <a:effectLst/>
                          <a:latin typeface="Arial" panose="020B0604020202020204" pitchFamily="34" charset="0"/>
                        </a:rPr>
                        <a:t>BLND</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GB" sz="1600" b="1" i="0" u="none" strike="noStrike" dirty="0">
                          <a:solidFill>
                            <a:srgbClr val="000000"/>
                          </a:solidFill>
                          <a:effectLst/>
                          <a:latin typeface="Calibri" panose="020F0502020204030204" pitchFamily="34" charset="0"/>
                        </a:rPr>
                        <a:t>51</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1%</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5"/>
                  </a:ext>
                </a:extLst>
              </a:tr>
              <a:tr h="369420">
                <a:tc>
                  <a:txBody>
                    <a:bodyPr/>
                    <a:lstStyle/>
                    <a:p>
                      <a:pPr algn="ctr" fontAlgn="ctr"/>
                      <a:r>
                        <a:rPr lang="en-GB" sz="1600" b="1" i="0" u="none" strike="noStrike" dirty="0">
                          <a:solidFill>
                            <a:srgbClr val="000000"/>
                          </a:solidFill>
                          <a:effectLst/>
                          <a:latin typeface="Arial" panose="020B0604020202020204" pitchFamily="34" charset="0"/>
                        </a:rPr>
                        <a:t>DEAF</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GB" sz="1600" b="1" i="0" u="none" strike="noStrike" dirty="0">
                          <a:solidFill>
                            <a:srgbClr val="000000"/>
                          </a:solidFill>
                          <a:effectLst/>
                          <a:latin typeface="Calibri" panose="020F0502020204030204" pitchFamily="34" charset="0"/>
                        </a:rPr>
                        <a:t>40</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&lt;1%</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r h="369420">
                <a:tc>
                  <a:txBody>
                    <a:bodyPr/>
                    <a:lstStyle/>
                    <a:p>
                      <a:pPr algn="ctr" fontAlgn="ctr"/>
                      <a:r>
                        <a:rPr lang="en-GB" sz="1600" b="1" i="0" u="none" strike="noStrike" dirty="0">
                          <a:solidFill>
                            <a:srgbClr val="000000"/>
                          </a:solidFill>
                          <a:effectLst/>
                          <a:latin typeface="Arial" panose="020B0604020202020204" pitchFamily="34" charset="0"/>
                        </a:rPr>
                        <a:t>MAAS</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GB" sz="1600" b="1" i="0" u="none" strike="noStrike" dirty="0">
                          <a:solidFill>
                            <a:srgbClr val="000000"/>
                          </a:solidFill>
                          <a:effectLst/>
                          <a:latin typeface="Calibri" panose="020F0502020204030204" pitchFamily="34" charset="0"/>
                        </a:rPr>
                        <a:t>20</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&lt;1%</a:t>
                      </a:r>
                    </a:p>
                  </a:txBody>
                  <a:tcPr marL="7780" marR="7780" marT="778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3" name="Picture 2">
            <a:extLst>
              <a:ext uri="{FF2B5EF4-FFF2-40B4-BE49-F238E27FC236}">
                <a16:creationId xmlns:a16="http://schemas.microsoft.com/office/drawing/2014/main" id="{97283D70-EE19-4F41-9E57-41349CFAD4C9}"/>
              </a:ext>
            </a:extLst>
          </p:cNvPr>
          <p:cNvPicPr>
            <a:picLocks noChangeAspect="1"/>
          </p:cNvPicPr>
          <p:nvPr/>
        </p:nvPicPr>
        <p:blipFill>
          <a:blip r:embed="rId3"/>
          <a:stretch>
            <a:fillRect/>
          </a:stretch>
        </p:blipFill>
        <p:spPr>
          <a:xfrm>
            <a:off x="3635896" y="1196752"/>
            <a:ext cx="4584589" cy="2755631"/>
          </a:xfrm>
          <a:prstGeom prst="rect">
            <a:avLst/>
          </a:prstGeom>
        </p:spPr>
      </p:pic>
    </p:spTree>
    <p:extLst>
      <p:ext uri="{BB962C8B-B14F-4D97-AF65-F5344CB8AC3E}">
        <p14:creationId xmlns:p14="http://schemas.microsoft.com/office/powerpoint/2010/main" val="264152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Travel Safely Measures Introduced</a:t>
            </a:r>
          </a:p>
        </p:txBody>
      </p:sp>
      <p:pic>
        <p:nvPicPr>
          <p:cNvPr id="6" name="Picture 5">
            <a:extLst>
              <a:ext uri="{FF2B5EF4-FFF2-40B4-BE49-F238E27FC236}">
                <a16:creationId xmlns:a16="http://schemas.microsoft.com/office/drawing/2014/main" id="{00000000-0008-0000-0600-00000700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9968" y="28879"/>
            <a:ext cx="921613" cy="886709"/>
          </a:xfrm>
          <a:prstGeom prst="rect">
            <a:avLst/>
          </a:prstGeom>
        </p:spPr>
      </p:pic>
      <p:sp>
        <p:nvSpPr>
          <p:cNvPr id="4" name="Content Placeholder 3">
            <a:extLst>
              <a:ext uri="{FF2B5EF4-FFF2-40B4-BE49-F238E27FC236}">
                <a16:creationId xmlns:a16="http://schemas.microsoft.com/office/drawing/2014/main" id="{4B3415FC-5903-4039-A1C1-9D099EFD2FBC}"/>
              </a:ext>
            </a:extLst>
          </p:cNvPr>
          <p:cNvSpPr>
            <a:spLocks noGrp="1"/>
          </p:cNvSpPr>
          <p:nvPr>
            <p:ph idx="1"/>
          </p:nvPr>
        </p:nvSpPr>
        <p:spPr/>
        <p:txBody>
          <a:bodyPr/>
          <a:lstStyle/>
          <a:p>
            <a:r>
              <a:rPr lang="en-GB" dirty="0"/>
              <a:t>The airport has made a significant investment towards ensuring the safety and wellbeing of our passengers and staff in line with all UK and Scottish Government guidance.</a:t>
            </a:r>
          </a:p>
          <a:p>
            <a:r>
              <a:rPr lang="en-GB" dirty="0"/>
              <a:t>We remain in regular contact with the relevant health authorities with regards to the latest developments on Coronavirus (Covid-19)</a:t>
            </a:r>
          </a:p>
          <a:p>
            <a:r>
              <a:rPr lang="en-GB" dirty="0"/>
              <a:t>We have introduced a series of measures to ensure our travellers enjoy a safe and pleasant experience while passing through the terminal.  </a:t>
            </a:r>
          </a:p>
          <a:p>
            <a:r>
              <a:rPr lang="en-GB" dirty="0"/>
              <a:t>We recognise that this unprecedented situation can cause anxiety and uncertainty, in particular for passengers who are classed as higher risk and by letting people know about the measures we have taken we hope that we can provide some reassurance.   </a:t>
            </a:r>
          </a:p>
          <a:p>
            <a:endParaRPr lang="en-GB" dirty="0"/>
          </a:p>
        </p:txBody>
      </p:sp>
    </p:spTree>
    <p:extLst>
      <p:ext uri="{BB962C8B-B14F-4D97-AF65-F5344CB8AC3E}">
        <p14:creationId xmlns:p14="http://schemas.microsoft.com/office/powerpoint/2010/main" val="33609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FAC9-5948-4AC5-AEB6-C514CECDAA18}"/>
              </a:ext>
            </a:extLst>
          </p:cNvPr>
          <p:cNvSpPr>
            <a:spLocks noGrp="1"/>
          </p:cNvSpPr>
          <p:nvPr>
            <p:ph type="title"/>
          </p:nvPr>
        </p:nvSpPr>
        <p:spPr/>
        <p:txBody>
          <a:bodyPr/>
          <a:lstStyle/>
          <a:p>
            <a:pPr marL="195263" lvl="0" indent="-195263">
              <a:lnSpc>
                <a:spcPct val="90000"/>
              </a:lnSpc>
              <a:spcBef>
                <a:spcPct val="40000"/>
              </a:spcBef>
            </a:pPr>
            <a:r>
              <a:rPr lang="en-GB" dirty="0">
                <a:solidFill>
                  <a:schemeClr val="accent1"/>
                </a:solidFill>
              </a:rPr>
              <a:t>Clear Signage/Instruction throughout the Terminal building</a:t>
            </a:r>
            <a:br>
              <a:rPr lang="en-GB" sz="2200" dirty="0">
                <a:solidFill>
                  <a:srgbClr val="000000"/>
                </a:solidFill>
              </a:rPr>
            </a:br>
            <a:endParaRPr lang="en-GB" dirty="0"/>
          </a:p>
        </p:txBody>
      </p:sp>
      <p:sp>
        <p:nvSpPr>
          <p:cNvPr id="3" name="Content Placeholder 2">
            <a:extLst>
              <a:ext uri="{FF2B5EF4-FFF2-40B4-BE49-F238E27FC236}">
                <a16:creationId xmlns:a16="http://schemas.microsoft.com/office/drawing/2014/main" id="{A5A75E4E-6D24-48C1-A028-306FB6EB9A8D}"/>
              </a:ext>
            </a:extLst>
          </p:cNvPr>
          <p:cNvSpPr>
            <a:spLocks noGrp="1"/>
          </p:cNvSpPr>
          <p:nvPr>
            <p:ph idx="1"/>
          </p:nvPr>
        </p:nvSpPr>
        <p:spPr>
          <a:xfrm>
            <a:off x="360294" y="1562684"/>
            <a:ext cx="8382000" cy="4578350"/>
          </a:xfrm>
        </p:spPr>
        <p:txBody>
          <a:bodyPr/>
          <a:lstStyle/>
          <a:p>
            <a:endParaRPr lang="en-GB" dirty="0"/>
          </a:p>
          <a:p>
            <a:endParaRPr lang="en-GB" dirty="0"/>
          </a:p>
        </p:txBody>
      </p:sp>
      <p:pic>
        <p:nvPicPr>
          <p:cNvPr id="5" name="Picture 4">
            <a:extLst>
              <a:ext uri="{FF2B5EF4-FFF2-40B4-BE49-F238E27FC236}">
                <a16:creationId xmlns:a16="http://schemas.microsoft.com/office/drawing/2014/main" id="{B21B5795-9C33-4EF3-8ACC-EF451ED1A397}"/>
              </a:ext>
            </a:extLst>
          </p:cNvPr>
          <p:cNvPicPr>
            <a:picLocks noChangeAspect="1"/>
          </p:cNvPicPr>
          <p:nvPr/>
        </p:nvPicPr>
        <p:blipFill>
          <a:blip r:embed="rId2"/>
          <a:stretch>
            <a:fillRect/>
          </a:stretch>
        </p:blipFill>
        <p:spPr>
          <a:xfrm rot="5400000">
            <a:off x="301588" y="1606860"/>
            <a:ext cx="2477616" cy="2318792"/>
          </a:xfrm>
          <a:prstGeom prst="rect">
            <a:avLst/>
          </a:prstGeom>
        </p:spPr>
      </p:pic>
      <p:pic>
        <p:nvPicPr>
          <p:cNvPr id="7" name="Picture 6">
            <a:extLst>
              <a:ext uri="{FF2B5EF4-FFF2-40B4-BE49-F238E27FC236}">
                <a16:creationId xmlns:a16="http://schemas.microsoft.com/office/drawing/2014/main" id="{93EFF284-DF30-45C8-B488-827D0FF89291}"/>
              </a:ext>
            </a:extLst>
          </p:cNvPr>
          <p:cNvPicPr>
            <a:picLocks noChangeAspect="1"/>
          </p:cNvPicPr>
          <p:nvPr/>
        </p:nvPicPr>
        <p:blipFill>
          <a:blip r:embed="rId3"/>
          <a:stretch>
            <a:fillRect/>
          </a:stretch>
        </p:blipFill>
        <p:spPr>
          <a:xfrm rot="5400000">
            <a:off x="2649116" y="1718692"/>
            <a:ext cx="2477616" cy="2088232"/>
          </a:xfrm>
          <a:prstGeom prst="rect">
            <a:avLst/>
          </a:prstGeom>
        </p:spPr>
      </p:pic>
      <p:pic>
        <p:nvPicPr>
          <p:cNvPr id="9" name="Picture 8">
            <a:extLst>
              <a:ext uri="{FF2B5EF4-FFF2-40B4-BE49-F238E27FC236}">
                <a16:creationId xmlns:a16="http://schemas.microsoft.com/office/drawing/2014/main" id="{A80A599C-8F75-4307-B083-16234B8EBF68}"/>
              </a:ext>
            </a:extLst>
          </p:cNvPr>
          <p:cNvPicPr>
            <a:picLocks noChangeAspect="1"/>
          </p:cNvPicPr>
          <p:nvPr/>
        </p:nvPicPr>
        <p:blipFill>
          <a:blip r:embed="rId4"/>
          <a:stretch>
            <a:fillRect/>
          </a:stretch>
        </p:blipFill>
        <p:spPr>
          <a:xfrm rot="5400000">
            <a:off x="4876926" y="1651122"/>
            <a:ext cx="2466040" cy="2211796"/>
          </a:xfrm>
          <a:prstGeom prst="rect">
            <a:avLst/>
          </a:prstGeom>
        </p:spPr>
      </p:pic>
      <p:pic>
        <p:nvPicPr>
          <p:cNvPr id="11" name="Picture 10">
            <a:extLst>
              <a:ext uri="{FF2B5EF4-FFF2-40B4-BE49-F238E27FC236}">
                <a16:creationId xmlns:a16="http://schemas.microsoft.com/office/drawing/2014/main" id="{F9F864DA-D186-404F-BA81-D46A5EDF3470}"/>
              </a:ext>
            </a:extLst>
          </p:cNvPr>
          <p:cNvPicPr>
            <a:picLocks noChangeAspect="1"/>
          </p:cNvPicPr>
          <p:nvPr/>
        </p:nvPicPr>
        <p:blipFill>
          <a:blip r:embed="rId5"/>
          <a:stretch>
            <a:fillRect/>
          </a:stretch>
        </p:blipFill>
        <p:spPr>
          <a:xfrm rot="5400000">
            <a:off x="300483" y="4111403"/>
            <a:ext cx="2479824" cy="2308557"/>
          </a:xfrm>
          <a:prstGeom prst="rect">
            <a:avLst/>
          </a:prstGeom>
        </p:spPr>
      </p:pic>
      <p:pic>
        <p:nvPicPr>
          <p:cNvPr id="13" name="Picture 12">
            <a:extLst>
              <a:ext uri="{FF2B5EF4-FFF2-40B4-BE49-F238E27FC236}">
                <a16:creationId xmlns:a16="http://schemas.microsoft.com/office/drawing/2014/main" id="{C230DC7F-850C-4BF7-8156-FC10A72054BA}"/>
              </a:ext>
            </a:extLst>
          </p:cNvPr>
          <p:cNvPicPr>
            <a:picLocks noChangeAspect="1"/>
          </p:cNvPicPr>
          <p:nvPr/>
        </p:nvPicPr>
        <p:blipFill>
          <a:blip r:embed="rId6"/>
          <a:stretch>
            <a:fillRect/>
          </a:stretch>
        </p:blipFill>
        <p:spPr>
          <a:xfrm rot="5400000">
            <a:off x="2661900" y="4230877"/>
            <a:ext cx="2524055" cy="2160240"/>
          </a:xfrm>
          <a:prstGeom prst="rect">
            <a:avLst/>
          </a:prstGeom>
        </p:spPr>
      </p:pic>
      <p:sp>
        <p:nvSpPr>
          <p:cNvPr id="14" name="TextBox 13">
            <a:extLst>
              <a:ext uri="{FF2B5EF4-FFF2-40B4-BE49-F238E27FC236}">
                <a16:creationId xmlns:a16="http://schemas.microsoft.com/office/drawing/2014/main" id="{8D9780DB-352F-4EAB-BCC1-577E931E522D}"/>
              </a:ext>
            </a:extLst>
          </p:cNvPr>
          <p:cNvSpPr txBox="1"/>
          <p:nvPr/>
        </p:nvSpPr>
        <p:spPr>
          <a:xfrm>
            <a:off x="5220072" y="4293096"/>
            <a:ext cx="3456384"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2"/>
                </a:solidFill>
              </a:rPr>
              <a:t>Floor markers for physical distancing</a:t>
            </a:r>
          </a:p>
          <a:p>
            <a:pPr marL="285750" indent="-285750">
              <a:buFont typeface="Arial" panose="020B0604020202020204" pitchFamily="34" charset="0"/>
              <a:buChar char="•"/>
            </a:pPr>
            <a:endParaRPr lang="en-GB" sz="1400" dirty="0">
              <a:solidFill>
                <a:schemeClr val="bg2"/>
              </a:solidFill>
            </a:endParaRPr>
          </a:p>
          <a:p>
            <a:pPr marL="285750" indent="-285750">
              <a:buFont typeface="Arial" panose="020B0604020202020204" pitchFamily="34" charset="0"/>
              <a:buChar char="•"/>
            </a:pPr>
            <a:r>
              <a:rPr lang="en-GB" sz="1400" dirty="0">
                <a:solidFill>
                  <a:schemeClr val="bg2"/>
                </a:solidFill>
              </a:rPr>
              <a:t>Use of Digital screens for messaging</a:t>
            </a:r>
          </a:p>
          <a:p>
            <a:pPr marL="285750" indent="-285750">
              <a:buFont typeface="Arial" panose="020B0604020202020204" pitchFamily="34" charset="0"/>
              <a:buChar char="•"/>
            </a:pPr>
            <a:endParaRPr lang="en-GB" sz="1400" dirty="0">
              <a:solidFill>
                <a:schemeClr val="bg2"/>
              </a:solidFill>
            </a:endParaRPr>
          </a:p>
          <a:p>
            <a:pPr marL="285750" indent="-285750">
              <a:buFont typeface="Arial" panose="020B0604020202020204" pitchFamily="34" charset="0"/>
              <a:buChar char="•"/>
            </a:pPr>
            <a:r>
              <a:rPr lang="en-GB" sz="1400" dirty="0">
                <a:solidFill>
                  <a:schemeClr val="bg2"/>
                </a:solidFill>
              </a:rPr>
              <a:t>Loudspeaker announcement played every 30 minutes throughout the terminal reminding passengers of safety measures.</a:t>
            </a:r>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376929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CB1B-2662-4740-AA25-3C123F394ECE}"/>
              </a:ext>
            </a:extLst>
          </p:cNvPr>
          <p:cNvSpPr>
            <a:spLocks noGrp="1"/>
          </p:cNvSpPr>
          <p:nvPr>
            <p:ph type="title"/>
          </p:nvPr>
        </p:nvSpPr>
        <p:spPr/>
        <p:txBody>
          <a:bodyPr/>
          <a:lstStyle/>
          <a:p>
            <a:r>
              <a:rPr lang="en-GB" dirty="0"/>
              <a:t>Enhanced Cleaning – Use of Anti-microbial technology </a:t>
            </a:r>
          </a:p>
        </p:txBody>
      </p:sp>
      <p:pic>
        <p:nvPicPr>
          <p:cNvPr id="4" name="Content Placeholder 3">
            <a:extLst>
              <a:ext uri="{FF2B5EF4-FFF2-40B4-BE49-F238E27FC236}">
                <a16:creationId xmlns:a16="http://schemas.microsoft.com/office/drawing/2014/main" id="{A26E835D-36A1-41BA-A58B-D75462C6C84B}"/>
              </a:ext>
            </a:extLst>
          </p:cNvPr>
          <p:cNvPicPr>
            <a:picLocks noGrp="1" noChangeAspect="1"/>
          </p:cNvPicPr>
          <p:nvPr>
            <p:ph idx="1"/>
          </p:nvPr>
        </p:nvPicPr>
        <p:blipFill>
          <a:blip r:embed="rId2"/>
          <a:stretch>
            <a:fillRect/>
          </a:stretch>
        </p:blipFill>
        <p:spPr>
          <a:xfrm>
            <a:off x="381001" y="1524000"/>
            <a:ext cx="4191000" cy="3921224"/>
          </a:xfrm>
          <a:prstGeom prst="rect">
            <a:avLst/>
          </a:prstGeom>
        </p:spPr>
      </p:pic>
      <p:sp>
        <p:nvSpPr>
          <p:cNvPr id="5" name="TextBox 4">
            <a:extLst>
              <a:ext uri="{FF2B5EF4-FFF2-40B4-BE49-F238E27FC236}">
                <a16:creationId xmlns:a16="http://schemas.microsoft.com/office/drawing/2014/main" id="{6EC4EF0A-5E59-444B-B38E-2F44D7B13F63}"/>
              </a:ext>
            </a:extLst>
          </p:cNvPr>
          <p:cNvSpPr txBox="1"/>
          <p:nvPr/>
        </p:nvSpPr>
        <p:spPr>
          <a:xfrm>
            <a:off x="4860032" y="1628800"/>
            <a:ext cx="3744416" cy="3323987"/>
          </a:xfrm>
          <a:prstGeom prst="rect">
            <a:avLst/>
          </a:prstGeom>
          <a:noFill/>
        </p:spPr>
        <p:txBody>
          <a:bodyPr wrap="square" rtlCol="0">
            <a:spAutoFit/>
          </a:bodyPr>
          <a:lstStyle/>
          <a:p>
            <a:r>
              <a:rPr lang="en-GB" sz="1400" dirty="0">
                <a:solidFill>
                  <a:schemeClr val="bg2"/>
                </a:solidFill>
              </a:rPr>
              <a:t>We are now using an application called Zoono which provides an antimicrobial protection that is effective against a wide range of bacteria, viruses and pathogens.  </a:t>
            </a:r>
          </a:p>
          <a:p>
            <a:endParaRPr lang="en-GB" sz="1400" dirty="0">
              <a:solidFill>
                <a:schemeClr val="bg2"/>
              </a:solidFill>
            </a:endParaRPr>
          </a:p>
          <a:p>
            <a:r>
              <a:rPr lang="en-GB" sz="1400" dirty="0">
                <a:solidFill>
                  <a:schemeClr val="bg2"/>
                </a:solidFill>
              </a:rPr>
              <a:t>Our cleaning team have been trained to use this by use of a spray as well as wiping down surfaces.  </a:t>
            </a:r>
          </a:p>
          <a:p>
            <a:endParaRPr lang="en-GB" sz="1400" dirty="0">
              <a:solidFill>
                <a:schemeClr val="bg2"/>
              </a:solidFill>
            </a:endParaRPr>
          </a:p>
          <a:p>
            <a:r>
              <a:rPr lang="en-GB" sz="1400" dirty="0">
                <a:solidFill>
                  <a:schemeClr val="bg2"/>
                </a:solidFill>
              </a:rPr>
              <a:t>It stays active for extended periods of time providing protection on surfaces.</a:t>
            </a:r>
          </a:p>
          <a:p>
            <a:endParaRPr lang="en-GB" sz="1400" dirty="0">
              <a:solidFill>
                <a:schemeClr val="bg2"/>
              </a:solidFill>
            </a:endParaRPr>
          </a:p>
          <a:p>
            <a:r>
              <a:rPr lang="en-GB" sz="1400" dirty="0">
                <a:solidFill>
                  <a:schemeClr val="bg2"/>
                </a:solidFill>
              </a:rPr>
              <a:t>The team apply the product in all areas and they start the process all over again when they are complete.</a:t>
            </a:r>
          </a:p>
        </p:txBody>
      </p:sp>
    </p:spTree>
    <p:extLst>
      <p:ext uri="{BB962C8B-B14F-4D97-AF65-F5344CB8AC3E}">
        <p14:creationId xmlns:p14="http://schemas.microsoft.com/office/powerpoint/2010/main" val="928308920"/>
      </p:ext>
    </p:extLst>
  </p:cSld>
  <p:clrMapOvr>
    <a:masterClrMapping/>
  </p:clrMapOvr>
</p:sld>
</file>

<file path=ppt/theme/theme1.xml><?xml version="1.0" encoding="utf-8"?>
<a:theme xmlns:a="http://schemas.openxmlformats.org/drawingml/2006/main" name="AI Airport ">
  <a:themeElements>
    <a:clrScheme name="Custom 2">
      <a:dk1>
        <a:srgbClr val="D91E37"/>
      </a:dk1>
      <a:lt1>
        <a:srgbClr val="FFFFFF"/>
      </a:lt1>
      <a:dk2>
        <a:srgbClr val="D91E37"/>
      </a:dk2>
      <a:lt2>
        <a:srgbClr val="000000"/>
      </a:lt2>
      <a:accent1>
        <a:srgbClr val="D91E37"/>
      </a:accent1>
      <a:accent2>
        <a:srgbClr val="DE3831"/>
      </a:accent2>
      <a:accent3>
        <a:srgbClr val="FFFFFF"/>
      </a:accent3>
      <a:accent4>
        <a:srgbClr val="D91E37"/>
      </a:accent4>
      <a:accent5>
        <a:srgbClr val="EB8783"/>
      </a:accent5>
      <a:accent6>
        <a:srgbClr val="C9322B"/>
      </a:accent6>
      <a:hlink>
        <a:srgbClr val="6C6F70"/>
      </a:hlink>
      <a:folHlink>
        <a:srgbClr val="989898"/>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txDef>
      <a:spPr>
        <a:noFill/>
      </a:spPr>
      <a:bodyPr wrap="square" rtlCol="0">
        <a:spAutoFit/>
      </a:bodyPr>
      <a:lstStyle>
        <a:defPPr>
          <a:defRPr sz="1400" dirty="0"/>
        </a:defPPr>
      </a:lstStyle>
    </a:txDef>
  </a:objectDefaults>
  <a:extraClrSchemeLst>
    <a:extraClrScheme>
      <a:clrScheme name="Blank Presentation 1">
        <a:dk1>
          <a:srgbClr val="3F9C35"/>
        </a:dk1>
        <a:lt1>
          <a:srgbClr val="FFFFFF"/>
        </a:lt1>
        <a:dk2>
          <a:srgbClr val="3F9C35"/>
        </a:dk2>
        <a:lt2>
          <a:srgbClr val="000000"/>
        </a:lt2>
        <a:accent1>
          <a:srgbClr val="3F9C35"/>
        </a:accent1>
        <a:accent2>
          <a:srgbClr val="DE3831"/>
        </a:accent2>
        <a:accent3>
          <a:srgbClr val="FFFFFF"/>
        </a:accent3>
        <a:accent4>
          <a:srgbClr val="34852C"/>
        </a:accent4>
        <a:accent5>
          <a:srgbClr val="AFCBAE"/>
        </a:accent5>
        <a:accent6>
          <a:srgbClr val="C9322B"/>
        </a:accent6>
        <a:hlink>
          <a:srgbClr val="6C6F70"/>
        </a:hlink>
        <a:folHlink>
          <a:srgbClr val="9898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17443</TotalTime>
  <Words>1587</Words>
  <Application>Microsoft Office PowerPoint</Application>
  <PresentationFormat>On-screen Show (4:3)</PresentationFormat>
  <Paragraphs>163</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Roboto</vt:lpstr>
      <vt:lpstr>Times</vt:lpstr>
      <vt:lpstr>AI Airport </vt:lpstr>
      <vt:lpstr>PowerPoint Presentation</vt:lpstr>
      <vt:lpstr>Agenda</vt:lpstr>
      <vt:lpstr>Total Passenger Numbers &amp; Total PRM’s YTD</vt:lpstr>
      <vt:lpstr>Monthly breakdown of PRM’S and prenotifications.</vt:lpstr>
      <vt:lpstr>Summary of PRM passengers.</vt:lpstr>
      <vt:lpstr>PRM – Breakdown of types of assistance YTD</vt:lpstr>
      <vt:lpstr>Travel Safely Measures Introduced</vt:lpstr>
      <vt:lpstr>Clear Signage/Instruction throughout the Terminal building </vt:lpstr>
      <vt:lpstr>Enhanced Cleaning – Use of Anti-microbial technology </vt:lpstr>
      <vt:lpstr>Perspex screens at all customer interface points</vt:lpstr>
      <vt:lpstr>Control of Passenger Flow</vt:lpstr>
      <vt:lpstr>Website improvements and specific section on Covid-19</vt:lpstr>
      <vt:lpstr>Face Coverings and Exemptions</vt:lpstr>
      <vt:lpstr>Face Coverings/Face shields</vt:lpstr>
      <vt:lpstr>Live Transcribe app to improve communication</vt:lpstr>
      <vt:lpstr>NHS Patient Lounge</vt:lpstr>
      <vt:lpstr>Current Flight Schedule</vt:lpstr>
      <vt:lpstr>Flight Schedule</vt:lpstr>
      <vt:lpstr>Retail</vt:lpstr>
      <vt:lpstr>Access Forum involvement</vt:lpstr>
      <vt:lpstr>4. Members Update &amp; Discussion</vt:lpstr>
    </vt:vector>
  </TitlesOfParts>
  <Company>BAA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John Deffenbaugh</dc:creator>
  <cp:lastModifiedBy>Fraser Bain</cp:lastModifiedBy>
  <cp:revision>1477</cp:revision>
  <cp:lastPrinted>2018-09-29T19:59:37Z</cp:lastPrinted>
  <dcterms:created xsi:type="dcterms:W3CDTF">2014-05-06T08:53:00Z</dcterms:created>
  <dcterms:modified xsi:type="dcterms:W3CDTF">2020-09-05T07:01:48Z</dcterms:modified>
</cp:coreProperties>
</file>