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466" r:id="rId2"/>
    <p:sldId id="1095" r:id="rId3"/>
    <p:sldId id="1139" r:id="rId4"/>
    <p:sldId id="1140" r:id="rId5"/>
    <p:sldId id="1202" r:id="rId6"/>
    <p:sldId id="1203" r:id="rId7"/>
    <p:sldId id="1186" r:id="rId8"/>
    <p:sldId id="1189" r:id="rId9"/>
    <p:sldId id="1190" r:id="rId10"/>
    <p:sldId id="1192" r:id="rId11"/>
    <p:sldId id="1195" r:id="rId12"/>
    <p:sldId id="1196" r:id="rId13"/>
    <p:sldId id="1191" r:id="rId14"/>
    <p:sldId id="1200" r:id="rId15"/>
    <p:sldId id="1201" r:id="rId16"/>
    <p:sldId id="1188" r:id="rId17"/>
    <p:sldId id="1102" r:id="rId18"/>
  </p:sldIdLst>
  <p:sldSz cx="9144000" cy="6858000" type="screen4x3"/>
  <p:notesSz cx="7010400" cy="92964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9966CC"/>
    <a:srgbClr val="D6CCFE"/>
    <a:srgbClr val="3F9C35"/>
    <a:srgbClr val="8366AC"/>
    <a:srgbClr val="FFDE75"/>
    <a:srgbClr val="D91E37"/>
    <a:srgbClr val="666666"/>
    <a:srgbClr val="660099"/>
    <a:srgbClr val="66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3A37E3-0329-44FE-862B-7305FD361908}" v="61" dt="2021-01-26T20:52:56.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70" autoAdjust="0"/>
    <p:restoredTop sz="95695" autoAdjust="0"/>
  </p:normalViewPr>
  <p:slideViewPr>
    <p:cSldViewPr>
      <p:cViewPr varScale="1">
        <p:scale>
          <a:sx n="109" d="100"/>
          <a:sy n="109" d="100"/>
        </p:scale>
        <p:origin x="1842" y="102"/>
      </p:cViewPr>
      <p:guideLst>
        <p:guide orient="horz" pos="2160"/>
        <p:guide pos="2880"/>
      </p:guideLst>
    </p:cSldViewPr>
  </p:slideViewPr>
  <p:outlineViewPr>
    <p:cViewPr>
      <p:scale>
        <a:sx n="33" d="100"/>
        <a:sy n="33" d="100"/>
      </p:scale>
      <p:origin x="48" y="718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Bain" userId="5cac0a57-3b84-49e7-bfe4-f325079ef888" providerId="ADAL" clId="{DE3A37E3-0329-44FE-862B-7305FD361908}"/>
    <pc:docChg chg="undo custSel addSld delSld modSld">
      <pc:chgData name="Fraser Bain" userId="5cac0a57-3b84-49e7-bfe4-f325079ef888" providerId="ADAL" clId="{DE3A37E3-0329-44FE-862B-7305FD361908}" dt="2021-01-26T20:54:24.704" v="2078" actId="20577"/>
      <pc:docMkLst>
        <pc:docMk/>
      </pc:docMkLst>
      <pc:sldChg chg="addSp modSp">
        <pc:chgData name="Fraser Bain" userId="5cac0a57-3b84-49e7-bfe4-f325079ef888" providerId="ADAL" clId="{DE3A37E3-0329-44FE-862B-7305FD361908}" dt="2021-01-26T19:30:44.299" v="327" actId="1076"/>
        <pc:sldMkLst>
          <pc:docMk/>
          <pc:sldMk cId="2021582393" sldId="466"/>
        </pc:sldMkLst>
        <pc:picChg chg="add mod">
          <ac:chgData name="Fraser Bain" userId="5cac0a57-3b84-49e7-bfe4-f325079ef888" providerId="ADAL" clId="{DE3A37E3-0329-44FE-862B-7305FD361908}" dt="2021-01-26T19:30:44.299" v="327" actId="1076"/>
          <ac:picMkLst>
            <pc:docMk/>
            <pc:sldMk cId="2021582393" sldId="466"/>
            <ac:picMk id="2" creationId="{B0FBE930-EAF3-40E0-837E-0A1F089390C3}"/>
          </ac:picMkLst>
        </pc:picChg>
      </pc:sldChg>
      <pc:sldChg chg="modSp">
        <pc:chgData name="Fraser Bain" userId="5cac0a57-3b84-49e7-bfe4-f325079ef888" providerId="ADAL" clId="{DE3A37E3-0329-44FE-862B-7305FD361908}" dt="2021-01-26T20:53:14.194" v="2060" actId="20577"/>
        <pc:sldMkLst>
          <pc:docMk/>
          <pc:sldMk cId="4106597323" sldId="1095"/>
        </pc:sldMkLst>
        <pc:spChg chg="mod">
          <ac:chgData name="Fraser Bain" userId="5cac0a57-3b84-49e7-bfe4-f325079ef888" providerId="ADAL" clId="{DE3A37E3-0329-44FE-862B-7305FD361908}" dt="2021-01-26T20:53:14.194" v="2060" actId="20577"/>
          <ac:spMkLst>
            <pc:docMk/>
            <pc:sldMk cId="4106597323" sldId="1095"/>
            <ac:spMk id="3" creationId="{00000000-0000-0000-0000-000000000000}"/>
          </ac:spMkLst>
        </pc:spChg>
      </pc:sldChg>
      <pc:sldChg chg="addSp delSp modSp">
        <pc:chgData name="Fraser Bain" userId="5cac0a57-3b84-49e7-bfe4-f325079ef888" providerId="ADAL" clId="{DE3A37E3-0329-44FE-862B-7305FD361908}" dt="2021-01-26T20:42:42.470" v="1524" actId="1076"/>
        <pc:sldMkLst>
          <pc:docMk/>
          <pc:sldMk cId="3900516560" sldId="1102"/>
        </pc:sldMkLst>
        <pc:spChg chg="mod">
          <ac:chgData name="Fraser Bain" userId="5cac0a57-3b84-49e7-bfe4-f325079ef888" providerId="ADAL" clId="{DE3A37E3-0329-44FE-862B-7305FD361908}" dt="2021-01-26T20:41:12.812" v="1509" actId="20577"/>
          <ac:spMkLst>
            <pc:docMk/>
            <pc:sldMk cId="3900516560" sldId="1102"/>
            <ac:spMk id="2" creationId="{00000000-0000-0000-0000-000000000000}"/>
          </ac:spMkLst>
        </pc:spChg>
        <pc:spChg chg="add del mod">
          <ac:chgData name="Fraser Bain" userId="5cac0a57-3b84-49e7-bfe4-f325079ef888" providerId="ADAL" clId="{DE3A37E3-0329-44FE-862B-7305FD361908}" dt="2021-01-26T20:39:02.880" v="1492"/>
          <ac:spMkLst>
            <pc:docMk/>
            <pc:sldMk cId="3900516560" sldId="1102"/>
            <ac:spMk id="11" creationId="{307A8BA1-AEFE-48C8-8B0B-B8FB01AF4B57}"/>
          </ac:spMkLst>
        </pc:spChg>
        <pc:picChg chg="mod">
          <ac:chgData name="Fraser Bain" userId="5cac0a57-3b84-49e7-bfe4-f325079ef888" providerId="ADAL" clId="{DE3A37E3-0329-44FE-862B-7305FD361908}" dt="2021-01-26T20:42:09.400" v="1518" actId="1076"/>
          <ac:picMkLst>
            <pc:docMk/>
            <pc:sldMk cId="3900516560" sldId="1102"/>
            <ac:picMk id="3" creationId="{00000000-0000-0000-0000-000000000000}"/>
          </ac:picMkLst>
        </pc:picChg>
        <pc:picChg chg="del">
          <ac:chgData name="Fraser Bain" userId="5cac0a57-3b84-49e7-bfe4-f325079ef888" providerId="ADAL" clId="{DE3A37E3-0329-44FE-862B-7305FD361908}" dt="2021-01-26T20:38:36.163" v="1491" actId="478"/>
          <ac:picMkLst>
            <pc:docMk/>
            <pc:sldMk cId="3900516560" sldId="1102"/>
            <ac:picMk id="4" creationId="{00000000-0000-0000-0000-000000000000}"/>
          </ac:picMkLst>
        </pc:picChg>
        <pc:picChg chg="mod">
          <ac:chgData name="Fraser Bain" userId="5cac0a57-3b84-49e7-bfe4-f325079ef888" providerId="ADAL" clId="{DE3A37E3-0329-44FE-862B-7305FD361908}" dt="2021-01-26T20:42:02.846" v="1515" actId="1076"/>
          <ac:picMkLst>
            <pc:docMk/>
            <pc:sldMk cId="3900516560" sldId="1102"/>
            <ac:picMk id="5" creationId="{00000000-0000-0000-0000-000000000000}"/>
          </ac:picMkLst>
        </pc:picChg>
        <pc:picChg chg="mod">
          <ac:chgData name="Fraser Bain" userId="5cac0a57-3b84-49e7-bfe4-f325079ef888" providerId="ADAL" clId="{DE3A37E3-0329-44FE-862B-7305FD361908}" dt="2021-01-26T20:42:26.606" v="1523" actId="1076"/>
          <ac:picMkLst>
            <pc:docMk/>
            <pc:sldMk cId="3900516560" sldId="1102"/>
            <ac:picMk id="6" creationId="{00000000-0000-0000-0000-000000000000}"/>
          </ac:picMkLst>
        </pc:picChg>
        <pc:picChg chg="mod">
          <ac:chgData name="Fraser Bain" userId="5cac0a57-3b84-49e7-bfe4-f325079ef888" providerId="ADAL" clId="{DE3A37E3-0329-44FE-862B-7305FD361908}" dt="2021-01-26T20:42:24.684" v="1522" actId="1076"/>
          <ac:picMkLst>
            <pc:docMk/>
            <pc:sldMk cId="3900516560" sldId="1102"/>
            <ac:picMk id="7" creationId="{00000000-0000-0000-0000-000000000000}"/>
          </ac:picMkLst>
        </pc:picChg>
        <pc:picChg chg="del">
          <ac:chgData name="Fraser Bain" userId="5cac0a57-3b84-49e7-bfe4-f325079ef888" providerId="ADAL" clId="{DE3A37E3-0329-44FE-862B-7305FD361908}" dt="2021-01-26T20:39:16.463" v="1494" actId="478"/>
          <ac:picMkLst>
            <pc:docMk/>
            <pc:sldMk cId="3900516560" sldId="1102"/>
            <ac:picMk id="8" creationId="{00000000-0000-0000-0000-000000000000}"/>
          </ac:picMkLst>
        </pc:picChg>
        <pc:picChg chg="mod">
          <ac:chgData name="Fraser Bain" userId="5cac0a57-3b84-49e7-bfe4-f325079ef888" providerId="ADAL" clId="{DE3A37E3-0329-44FE-862B-7305FD361908}" dt="2021-01-26T20:41:57.995" v="1514" actId="1076"/>
          <ac:picMkLst>
            <pc:docMk/>
            <pc:sldMk cId="3900516560" sldId="1102"/>
            <ac:picMk id="10" creationId="{00000000-0000-0000-0000-000000000000}"/>
          </ac:picMkLst>
        </pc:picChg>
        <pc:picChg chg="add mod">
          <ac:chgData name="Fraser Bain" userId="5cac0a57-3b84-49e7-bfe4-f325079ef888" providerId="ADAL" clId="{DE3A37E3-0329-44FE-862B-7305FD361908}" dt="2021-01-26T20:39:06.776" v="1493" actId="1076"/>
          <ac:picMkLst>
            <pc:docMk/>
            <pc:sldMk cId="3900516560" sldId="1102"/>
            <ac:picMk id="12" creationId="{432E0E96-EF05-43CF-8D06-840BBD746F95}"/>
          </ac:picMkLst>
        </pc:picChg>
        <pc:picChg chg="add mod">
          <ac:chgData name="Fraser Bain" userId="5cac0a57-3b84-49e7-bfe4-f325079ef888" providerId="ADAL" clId="{DE3A37E3-0329-44FE-862B-7305FD361908}" dt="2021-01-26T20:42:42.470" v="1524" actId="1076"/>
          <ac:picMkLst>
            <pc:docMk/>
            <pc:sldMk cId="3900516560" sldId="1102"/>
            <ac:picMk id="13" creationId="{7E667F4E-BDEF-45AA-A8A9-F92F2F7021DF}"/>
          </ac:picMkLst>
        </pc:picChg>
        <pc:picChg chg="add mod">
          <ac:chgData name="Fraser Bain" userId="5cac0a57-3b84-49e7-bfe4-f325079ef888" providerId="ADAL" clId="{DE3A37E3-0329-44FE-862B-7305FD361908}" dt="2021-01-26T20:42:16.039" v="1519" actId="1076"/>
          <ac:picMkLst>
            <pc:docMk/>
            <pc:sldMk cId="3900516560" sldId="1102"/>
            <ac:picMk id="14" creationId="{99FAEE42-5659-42FD-9A71-DF7890ED8113}"/>
          </ac:picMkLst>
        </pc:picChg>
        <pc:picChg chg="mod">
          <ac:chgData name="Fraser Bain" userId="5cac0a57-3b84-49e7-bfe4-f325079ef888" providerId="ADAL" clId="{DE3A37E3-0329-44FE-862B-7305FD361908}" dt="2021-01-26T20:42:23.549" v="1521" actId="1076"/>
          <ac:picMkLst>
            <pc:docMk/>
            <pc:sldMk cId="3900516560" sldId="1102"/>
            <ac:picMk id="1026" creationId="{00000000-0000-0000-0000-000000000000}"/>
          </ac:picMkLst>
        </pc:picChg>
      </pc:sldChg>
      <pc:sldChg chg="modSp">
        <pc:chgData name="Fraser Bain" userId="5cac0a57-3b84-49e7-bfe4-f325079ef888" providerId="ADAL" clId="{DE3A37E3-0329-44FE-862B-7305FD361908}" dt="2021-01-25T16:24:17.109" v="104" actId="20577"/>
        <pc:sldMkLst>
          <pc:docMk/>
          <pc:sldMk cId="1149104481" sldId="1139"/>
        </pc:sldMkLst>
        <pc:graphicFrameChg chg="modGraphic">
          <ac:chgData name="Fraser Bain" userId="5cac0a57-3b84-49e7-bfe4-f325079ef888" providerId="ADAL" clId="{DE3A37E3-0329-44FE-862B-7305FD361908}" dt="2021-01-25T16:24:17.109" v="104" actId="20577"/>
          <ac:graphicFrameMkLst>
            <pc:docMk/>
            <pc:sldMk cId="1149104481" sldId="1139"/>
            <ac:graphicFrameMk id="4" creationId="{00000000-0000-0000-0000-000000000000}"/>
          </ac:graphicFrameMkLst>
        </pc:graphicFrameChg>
      </pc:sldChg>
      <pc:sldChg chg="addSp delSp modSp">
        <pc:chgData name="Fraser Bain" userId="5cac0a57-3b84-49e7-bfe4-f325079ef888" providerId="ADAL" clId="{DE3A37E3-0329-44FE-862B-7305FD361908}" dt="2021-01-25T12:17:21.998" v="59" actId="20577"/>
        <pc:sldMkLst>
          <pc:docMk/>
          <pc:sldMk cId="4225053492" sldId="1140"/>
        </pc:sldMkLst>
        <pc:spChg chg="mod">
          <ac:chgData name="Fraser Bain" userId="5cac0a57-3b84-49e7-bfe4-f325079ef888" providerId="ADAL" clId="{DE3A37E3-0329-44FE-862B-7305FD361908}" dt="2021-01-25T12:17:21.998" v="59" actId="20577"/>
          <ac:spMkLst>
            <pc:docMk/>
            <pc:sldMk cId="4225053492" sldId="1140"/>
            <ac:spMk id="2" creationId="{00000000-0000-0000-0000-000000000000}"/>
          </ac:spMkLst>
        </pc:spChg>
        <pc:graphicFrameChg chg="add mod">
          <ac:chgData name="Fraser Bain" userId="5cac0a57-3b84-49e7-bfe4-f325079ef888" providerId="ADAL" clId="{DE3A37E3-0329-44FE-862B-7305FD361908}" dt="2021-01-25T12:16:58.980" v="21" actId="14100"/>
          <ac:graphicFrameMkLst>
            <pc:docMk/>
            <pc:sldMk cId="4225053492" sldId="1140"/>
            <ac:graphicFrameMk id="10" creationId="{209932B7-C2C4-4B12-9E93-615AEEB0BC6A}"/>
          </ac:graphicFrameMkLst>
        </pc:graphicFrameChg>
        <pc:picChg chg="add mod">
          <ac:chgData name="Fraser Bain" userId="5cac0a57-3b84-49e7-bfe4-f325079ef888" providerId="ADAL" clId="{DE3A37E3-0329-44FE-862B-7305FD361908}" dt="2021-01-25T12:04:00.994" v="8" actId="1076"/>
          <ac:picMkLst>
            <pc:docMk/>
            <pc:sldMk cId="4225053492" sldId="1140"/>
            <ac:picMk id="4" creationId="{B47DF50D-5EB8-4D05-8B23-2C5B3CAB8A6D}"/>
          </ac:picMkLst>
        </pc:picChg>
        <pc:picChg chg="add mod">
          <ac:chgData name="Fraser Bain" userId="5cac0a57-3b84-49e7-bfe4-f325079ef888" providerId="ADAL" clId="{DE3A37E3-0329-44FE-862B-7305FD361908}" dt="2021-01-25T12:04:35.218" v="12" actId="14100"/>
          <ac:picMkLst>
            <pc:docMk/>
            <pc:sldMk cId="4225053492" sldId="1140"/>
            <ac:picMk id="5" creationId="{1F6B69FF-0C9C-4C2C-8BC2-A69E3B9BEB5D}"/>
          </ac:picMkLst>
        </pc:picChg>
        <pc:picChg chg="del">
          <ac:chgData name="Fraser Bain" userId="5cac0a57-3b84-49e7-bfe4-f325079ef888" providerId="ADAL" clId="{DE3A37E3-0329-44FE-862B-7305FD361908}" dt="2021-01-25T12:04:50.266" v="13" actId="478"/>
          <ac:picMkLst>
            <pc:docMk/>
            <pc:sldMk cId="4225053492" sldId="1140"/>
            <ac:picMk id="7" creationId="{C70FB4B9-3C15-459E-8A31-17A47C823F9E}"/>
          </ac:picMkLst>
        </pc:picChg>
        <pc:picChg chg="del">
          <ac:chgData name="Fraser Bain" userId="5cac0a57-3b84-49e7-bfe4-f325079ef888" providerId="ADAL" clId="{DE3A37E3-0329-44FE-862B-7305FD361908}" dt="2021-01-25T12:04:08.228" v="9" actId="478"/>
          <ac:picMkLst>
            <pc:docMk/>
            <pc:sldMk cId="4225053492" sldId="1140"/>
            <ac:picMk id="8" creationId="{F267AD45-6C8C-46A8-B27F-25AB7F26FB2F}"/>
          </ac:picMkLst>
        </pc:picChg>
        <pc:picChg chg="del">
          <ac:chgData name="Fraser Bain" userId="5cac0a57-3b84-49e7-bfe4-f325079ef888" providerId="ADAL" clId="{DE3A37E3-0329-44FE-862B-7305FD361908}" dt="2021-01-25T12:03:49.374" v="4" actId="478"/>
          <ac:picMkLst>
            <pc:docMk/>
            <pc:sldMk cId="4225053492" sldId="1140"/>
            <ac:picMk id="9" creationId="{55250072-30E9-4554-9756-A657B7B9BFC7}"/>
          </ac:picMkLst>
        </pc:picChg>
      </pc:sldChg>
      <pc:sldChg chg="del">
        <pc:chgData name="Fraser Bain" userId="5cac0a57-3b84-49e7-bfe4-f325079ef888" providerId="ADAL" clId="{DE3A37E3-0329-44FE-862B-7305FD361908}" dt="2021-01-26T20:31:00.533" v="1258" actId="2696"/>
        <pc:sldMkLst>
          <pc:docMk/>
          <pc:sldMk cId="2641528388" sldId="1142"/>
        </pc:sldMkLst>
      </pc:sldChg>
      <pc:sldChg chg="delSp modSp">
        <pc:chgData name="Fraser Bain" userId="5cac0a57-3b84-49e7-bfe4-f325079ef888" providerId="ADAL" clId="{DE3A37E3-0329-44FE-862B-7305FD361908}" dt="2021-01-26T20:37:52.317" v="1460" actId="20577"/>
        <pc:sldMkLst>
          <pc:docMk/>
          <pc:sldMk cId="1908518845" sldId="1186"/>
        </pc:sldMkLst>
        <pc:spChg chg="mod">
          <ac:chgData name="Fraser Bain" userId="5cac0a57-3b84-49e7-bfe4-f325079ef888" providerId="ADAL" clId="{DE3A37E3-0329-44FE-862B-7305FD361908}" dt="2021-01-26T20:35:29.609" v="1372" actId="20577"/>
          <ac:spMkLst>
            <pc:docMk/>
            <pc:sldMk cId="1908518845" sldId="1186"/>
            <ac:spMk id="2" creationId="{00000000-0000-0000-0000-000000000000}"/>
          </ac:spMkLst>
        </pc:spChg>
        <pc:spChg chg="mod">
          <ac:chgData name="Fraser Bain" userId="5cac0a57-3b84-49e7-bfe4-f325079ef888" providerId="ADAL" clId="{DE3A37E3-0329-44FE-862B-7305FD361908}" dt="2021-01-26T20:37:52.317" v="1460" actId="20577"/>
          <ac:spMkLst>
            <pc:docMk/>
            <pc:sldMk cId="1908518845" sldId="1186"/>
            <ac:spMk id="3" creationId="{00000000-0000-0000-0000-000000000000}"/>
          </ac:spMkLst>
        </pc:spChg>
        <pc:picChg chg="del">
          <ac:chgData name="Fraser Bain" userId="5cac0a57-3b84-49e7-bfe4-f325079ef888" providerId="ADAL" clId="{DE3A37E3-0329-44FE-862B-7305FD361908}" dt="2021-01-26T20:34:52.805" v="1342"/>
          <ac:picMkLst>
            <pc:docMk/>
            <pc:sldMk cId="1908518845" sldId="1186"/>
            <ac:picMk id="4" creationId="{FCAFC022-CBBB-406B-8715-89CC7C1FEC44}"/>
          </ac:picMkLst>
        </pc:picChg>
      </pc:sldChg>
      <pc:sldChg chg="add del">
        <pc:chgData name="Fraser Bain" userId="5cac0a57-3b84-49e7-bfe4-f325079ef888" providerId="ADAL" clId="{DE3A37E3-0329-44FE-862B-7305FD361908}" dt="2021-01-26T20:36:57.016" v="1378" actId="2696"/>
        <pc:sldMkLst>
          <pc:docMk/>
          <pc:sldMk cId="762207921" sldId="1187"/>
        </pc:sldMkLst>
      </pc:sldChg>
      <pc:sldChg chg="addSp delSp modSp">
        <pc:chgData name="Fraser Bain" userId="5cac0a57-3b84-49e7-bfe4-f325079ef888" providerId="ADAL" clId="{DE3A37E3-0329-44FE-862B-7305FD361908}" dt="2021-01-26T20:52:15.869" v="1984" actId="20577"/>
        <pc:sldMkLst>
          <pc:docMk/>
          <pc:sldMk cId="598436343" sldId="1188"/>
        </pc:sldMkLst>
        <pc:spChg chg="mod">
          <ac:chgData name="Fraser Bain" userId="5cac0a57-3b84-49e7-bfe4-f325079ef888" providerId="ADAL" clId="{DE3A37E3-0329-44FE-862B-7305FD361908}" dt="2021-01-26T20:52:15.869" v="1984" actId="20577"/>
          <ac:spMkLst>
            <pc:docMk/>
            <pc:sldMk cId="598436343" sldId="1188"/>
            <ac:spMk id="2" creationId="{F1746812-AE09-4B76-B9A1-69D7EAD712A1}"/>
          </ac:spMkLst>
        </pc:spChg>
        <pc:spChg chg="del mod">
          <ac:chgData name="Fraser Bain" userId="5cac0a57-3b84-49e7-bfe4-f325079ef888" providerId="ADAL" clId="{DE3A37E3-0329-44FE-862B-7305FD361908}" dt="2021-01-26T20:46:19.951" v="1525"/>
          <ac:spMkLst>
            <pc:docMk/>
            <pc:sldMk cId="598436343" sldId="1188"/>
            <ac:spMk id="3" creationId="{0E092511-47A3-47FC-9946-1AE0469B9BEE}"/>
          </ac:spMkLst>
        </pc:spChg>
        <pc:picChg chg="add mod">
          <ac:chgData name="Fraser Bain" userId="5cac0a57-3b84-49e7-bfe4-f325079ef888" providerId="ADAL" clId="{DE3A37E3-0329-44FE-862B-7305FD361908}" dt="2021-01-26T20:46:22.884" v="1526" actId="1076"/>
          <ac:picMkLst>
            <pc:docMk/>
            <pc:sldMk cId="598436343" sldId="1188"/>
            <ac:picMk id="4" creationId="{D264107C-893F-4B67-9281-D288754DF592}"/>
          </ac:picMkLst>
        </pc:picChg>
      </pc:sldChg>
      <pc:sldChg chg="modSp">
        <pc:chgData name="Fraser Bain" userId="5cac0a57-3b84-49e7-bfe4-f325079ef888" providerId="ADAL" clId="{DE3A37E3-0329-44FE-862B-7305FD361908}" dt="2021-01-26T20:31:18.035" v="1279" actId="20577"/>
        <pc:sldMkLst>
          <pc:docMk/>
          <pc:sldMk cId="3769291746" sldId="1189"/>
        </pc:sldMkLst>
        <pc:spChg chg="mod">
          <ac:chgData name="Fraser Bain" userId="5cac0a57-3b84-49e7-bfe4-f325079ef888" providerId="ADAL" clId="{DE3A37E3-0329-44FE-862B-7305FD361908}" dt="2021-01-26T20:31:18.035" v="1279" actId="20577"/>
          <ac:spMkLst>
            <pc:docMk/>
            <pc:sldMk cId="3769291746" sldId="1189"/>
            <ac:spMk id="2" creationId="{CEC6FAC9-5948-4AC5-AEB6-C514CECDAA18}"/>
          </ac:spMkLst>
        </pc:spChg>
      </pc:sldChg>
      <pc:sldChg chg="modSp">
        <pc:chgData name="Fraser Bain" userId="5cac0a57-3b84-49e7-bfe4-f325079ef888" providerId="ADAL" clId="{DE3A37E3-0329-44FE-862B-7305FD361908}" dt="2021-01-26T20:54:24.704" v="2078" actId="20577"/>
        <pc:sldMkLst>
          <pc:docMk/>
          <pc:sldMk cId="2007083856" sldId="1191"/>
        </pc:sldMkLst>
        <pc:spChg chg="mod">
          <ac:chgData name="Fraser Bain" userId="5cac0a57-3b84-49e7-bfe4-f325079ef888" providerId="ADAL" clId="{DE3A37E3-0329-44FE-862B-7305FD361908}" dt="2021-01-26T20:54:24.704" v="2078" actId="20577"/>
          <ac:spMkLst>
            <pc:docMk/>
            <pc:sldMk cId="2007083856" sldId="1191"/>
            <ac:spMk id="2" creationId="{A2E439EB-E268-45F8-B96B-8BD725736E34}"/>
          </ac:spMkLst>
        </pc:spChg>
        <pc:spChg chg="mod">
          <ac:chgData name="Fraser Bain" userId="5cac0a57-3b84-49e7-bfe4-f325079ef888" providerId="ADAL" clId="{DE3A37E3-0329-44FE-862B-7305FD361908}" dt="2021-01-26T20:33:35.361" v="1340" actId="20577"/>
          <ac:spMkLst>
            <pc:docMk/>
            <pc:sldMk cId="2007083856" sldId="1191"/>
            <ac:spMk id="3" creationId="{298AAF32-FF55-41A1-84F0-9F3295AFD44C}"/>
          </ac:spMkLst>
        </pc:spChg>
      </pc:sldChg>
      <pc:sldChg chg="del">
        <pc:chgData name="Fraser Bain" userId="5cac0a57-3b84-49e7-bfe4-f325079ef888" providerId="ADAL" clId="{DE3A37E3-0329-44FE-862B-7305FD361908}" dt="2021-01-26T20:36:43.788" v="1377" actId="2696"/>
        <pc:sldMkLst>
          <pc:docMk/>
          <pc:sldMk cId="2836045257" sldId="1197"/>
        </pc:sldMkLst>
      </pc:sldChg>
      <pc:sldChg chg="del">
        <pc:chgData name="Fraser Bain" userId="5cac0a57-3b84-49e7-bfe4-f325079ef888" providerId="ADAL" clId="{DE3A37E3-0329-44FE-862B-7305FD361908}" dt="2021-01-26T20:46:50.423" v="1563" actId="2696"/>
        <pc:sldMkLst>
          <pc:docMk/>
          <pc:sldMk cId="2993729775" sldId="1199"/>
        </pc:sldMkLst>
      </pc:sldChg>
      <pc:sldChg chg="addSp delSp modSp add">
        <pc:chgData name="Fraser Bain" userId="5cac0a57-3b84-49e7-bfe4-f325079ef888" providerId="ADAL" clId="{DE3A37E3-0329-44FE-862B-7305FD361908}" dt="2021-01-26T19:38:00.102" v="626" actId="1076"/>
        <pc:sldMkLst>
          <pc:docMk/>
          <pc:sldMk cId="3358543866" sldId="1202"/>
        </pc:sldMkLst>
        <pc:spChg chg="mod">
          <ac:chgData name="Fraser Bain" userId="5cac0a57-3b84-49e7-bfe4-f325079ef888" providerId="ADAL" clId="{DE3A37E3-0329-44FE-862B-7305FD361908}" dt="2021-01-25T16:29:19.476" v="156" actId="20577"/>
          <ac:spMkLst>
            <pc:docMk/>
            <pc:sldMk cId="3358543866" sldId="1202"/>
            <ac:spMk id="2" creationId="{B67E7328-264D-4CE3-A62A-41485B288F44}"/>
          </ac:spMkLst>
        </pc:spChg>
        <pc:spChg chg="del">
          <ac:chgData name="Fraser Bain" userId="5cac0a57-3b84-49e7-bfe4-f325079ef888" providerId="ADAL" clId="{DE3A37E3-0329-44FE-862B-7305FD361908}" dt="2021-01-25T16:28:37.018" v="106"/>
          <ac:spMkLst>
            <pc:docMk/>
            <pc:sldMk cId="3358543866" sldId="1202"/>
            <ac:spMk id="3" creationId="{1DA4726D-4B57-4723-99B4-E79657EEA7F1}"/>
          </ac:spMkLst>
        </pc:spChg>
        <pc:spChg chg="add mod">
          <ac:chgData name="Fraser Bain" userId="5cac0a57-3b84-49e7-bfe4-f325079ef888" providerId="ADAL" clId="{DE3A37E3-0329-44FE-862B-7305FD361908}" dt="2021-01-26T19:37:11.752" v="619" actId="255"/>
          <ac:spMkLst>
            <pc:docMk/>
            <pc:sldMk cId="3358543866" sldId="1202"/>
            <ac:spMk id="3" creationId="{61C5D831-1DC2-4C27-957F-D3D18D5D1673}"/>
          </ac:spMkLst>
        </pc:spChg>
        <pc:spChg chg="add mod">
          <ac:chgData name="Fraser Bain" userId="5cac0a57-3b84-49e7-bfe4-f325079ef888" providerId="ADAL" clId="{DE3A37E3-0329-44FE-862B-7305FD361908}" dt="2021-01-26T19:36:04.176" v="552" actId="1076"/>
          <ac:spMkLst>
            <pc:docMk/>
            <pc:sldMk cId="3358543866" sldId="1202"/>
            <ac:spMk id="6" creationId="{0FBA2913-1E24-4412-9E64-391EEE71EAA0}"/>
          </ac:spMkLst>
        </pc:spChg>
        <pc:spChg chg="add del mod">
          <ac:chgData name="Fraser Bain" userId="5cac0a57-3b84-49e7-bfe4-f325079ef888" providerId="ADAL" clId="{DE3A37E3-0329-44FE-862B-7305FD361908}" dt="2021-01-26T19:37:22.027" v="622"/>
          <ac:spMkLst>
            <pc:docMk/>
            <pc:sldMk cId="3358543866" sldId="1202"/>
            <ac:spMk id="7" creationId="{62F54176-6903-4ACD-AF9A-355D61ABB06A}"/>
          </ac:spMkLst>
        </pc:spChg>
        <pc:spChg chg="add mod">
          <ac:chgData name="Fraser Bain" userId="5cac0a57-3b84-49e7-bfe4-f325079ef888" providerId="ADAL" clId="{DE3A37E3-0329-44FE-862B-7305FD361908}" dt="2021-01-26T19:38:00.102" v="626" actId="1076"/>
          <ac:spMkLst>
            <pc:docMk/>
            <pc:sldMk cId="3358543866" sldId="1202"/>
            <ac:spMk id="8" creationId="{0A6E7994-8CCB-4E8F-966F-8BB5393B1E24}"/>
          </ac:spMkLst>
        </pc:spChg>
        <pc:graphicFrameChg chg="add mod modGraphic">
          <ac:chgData name="Fraser Bain" userId="5cac0a57-3b84-49e7-bfe4-f325079ef888" providerId="ADAL" clId="{DE3A37E3-0329-44FE-862B-7305FD361908}" dt="2021-01-26T19:35:56.324" v="550" actId="1076"/>
          <ac:graphicFrameMkLst>
            <pc:docMk/>
            <pc:sldMk cId="3358543866" sldId="1202"/>
            <ac:graphicFrameMk id="4" creationId="{B5600FBE-9D3D-44E6-8E84-C519221C4F31}"/>
          </ac:graphicFrameMkLst>
        </pc:graphicFrameChg>
        <pc:picChg chg="add mod">
          <ac:chgData name="Fraser Bain" userId="5cac0a57-3b84-49e7-bfe4-f325079ef888" providerId="ADAL" clId="{DE3A37E3-0329-44FE-862B-7305FD361908}" dt="2021-01-26T19:35:59.513" v="551" actId="1076"/>
          <ac:picMkLst>
            <pc:docMk/>
            <pc:sldMk cId="3358543866" sldId="1202"/>
            <ac:picMk id="5" creationId="{B18A644B-A898-4377-9AD8-0BA64B77F76B}"/>
          </ac:picMkLst>
        </pc:picChg>
      </pc:sldChg>
      <pc:sldChg chg="modSp add del">
        <pc:chgData name="Fraser Bain" userId="5cac0a57-3b84-49e7-bfe4-f325079ef888" providerId="ADAL" clId="{DE3A37E3-0329-44FE-862B-7305FD361908}" dt="2021-01-26T19:38:10.909" v="627" actId="2696"/>
        <pc:sldMkLst>
          <pc:docMk/>
          <pc:sldMk cId="1886510534" sldId="1203"/>
        </pc:sldMkLst>
        <pc:spChg chg="mod">
          <ac:chgData name="Fraser Bain" userId="5cac0a57-3b84-49e7-bfe4-f325079ef888" providerId="ADAL" clId="{DE3A37E3-0329-44FE-862B-7305FD361908}" dt="2021-01-25T16:49:48.715" v="208" actId="20577"/>
          <ac:spMkLst>
            <pc:docMk/>
            <pc:sldMk cId="1886510534" sldId="1203"/>
            <ac:spMk id="2" creationId="{566BCF66-B0B2-4656-9697-F1C18DA2027C}"/>
          </ac:spMkLst>
        </pc:spChg>
        <pc:spChg chg="mod">
          <ac:chgData name="Fraser Bain" userId="5cac0a57-3b84-49e7-bfe4-f325079ef888" providerId="ADAL" clId="{DE3A37E3-0329-44FE-862B-7305FD361908}" dt="2021-01-25T16:51:09.127" v="324" actId="20577"/>
          <ac:spMkLst>
            <pc:docMk/>
            <pc:sldMk cId="1886510534" sldId="1203"/>
            <ac:spMk id="3" creationId="{BA4CA639-9A0F-4A63-B1E3-7472AAF34A63}"/>
          </ac:spMkLst>
        </pc:spChg>
      </pc:sldChg>
      <pc:sldChg chg="addSp modSp add">
        <pc:chgData name="Fraser Bain" userId="5cac0a57-3b84-49e7-bfe4-f325079ef888" providerId="ADAL" clId="{DE3A37E3-0329-44FE-862B-7305FD361908}" dt="2021-01-26T20:23:55.979" v="1257" actId="14100"/>
        <pc:sldMkLst>
          <pc:docMk/>
          <pc:sldMk cId="3458695719" sldId="1203"/>
        </pc:sldMkLst>
        <pc:spChg chg="mod">
          <ac:chgData name="Fraser Bain" userId="5cac0a57-3b84-49e7-bfe4-f325079ef888" providerId="ADAL" clId="{DE3A37E3-0329-44FE-862B-7305FD361908}" dt="2021-01-26T20:01:43.457" v="783" actId="20577"/>
          <ac:spMkLst>
            <pc:docMk/>
            <pc:sldMk cId="3458695719" sldId="1203"/>
            <ac:spMk id="2" creationId="{E8879AB3-A99A-4D59-9BC5-2B0CEFAED145}"/>
          </ac:spMkLst>
        </pc:spChg>
        <pc:spChg chg="add mod">
          <ac:chgData name="Fraser Bain" userId="5cac0a57-3b84-49e7-bfe4-f325079ef888" providerId="ADAL" clId="{DE3A37E3-0329-44FE-862B-7305FD361908}" dt="2021-01-26T20:05:53.788" v="1250" actId="20577"/>
          <ac:spMkLst>
            <pc:docMk/>
            <pc:sldMk cId="3458695719" sldId="1203"/>
            <ac:spMk id="5" creationId="{AAE9A46D-47F5-44C4-A10A-C208DDAC6650}"/>
          </ac:spMkLst>
        </pc:spChg>
        <pc:graphicFrameChg chg="mod modGraphic">
          <ac:chgData name="Fraser Bain" userId="5cac0a57-3b84-49e7-bfe4-f325079ef888" providerId="ADAL" clId="{DE3A37E3-0329-44FE-862B-7305FD361908}" dt="2021-01-26T20:21:44.902" v="1253" actId="1076"/>
          <ac:graphicFrameMkLst>
            <pc:docMk/>
            <pc:sldMk cId="3458695719" sldId="1203"/>
            <ac:graphicFrameMk id="4" creationId="{9803CAB9-0592-4291-91A4-3ACC3B35AFDD}"/>
          </ac:graphicFrameMkLst>
        </pc:graphicFrameChg>
        <pc:picChg chg="add mod">
          <ac:chgData name="Fraser Bain" userId="5cac0a57-3b84-49e7-bfe4-f325079ef888" providerId="ADAL" clId="{DE3A37E3-0329-44FE-862B-7305FD361908}" dt="2021-01-26T20:23:55.979" v="1257" actId="14100"/>
          <ac:picMkLst>
            <pc:docMk/>
            <pc:sldMk cId="3458695719" sldId="1203"/>
            <ac:picMk id="6" creationId="{C6907B6C-7C63-46B5-A70F-DD48C2D0D8C7}"/>
          </ac:picMkLst>
        </pc:picChg>
      </pc:sldChg>
      <pc:sldChg chg="modSp add del">
        <pc:chgData name="Fraser Bain" userId="5cac0a57-3b84-49e7-bfe4-f325079ef888" providerId="ADAL" clId="{DE3A37E3-0329-44FE-862B-7305FD361908}" dt="2021-01-26T20:48:17.149" v="1659" actId="2696"/>
        <pc:sldMkLst>
          <pc:docMk/>
          <pc:sldMk cId="3869701864" sldId="1204"/>
        </pc:sldMkLst>
        <pc:spChg chg="mod">
          <ac:chgData name="Fraser Bain" userId="5cac0a57-3b84-49e7-bfe4-f325079ef888" providerId="ADAL" clId="{DE3A37E3-0329-44FE-862B-7305FD361908}" dt="2021-01-26T20:47:48.927" v="1602" actId="20577"/>
          <ac:spMkLst>
            <pc:docMk/>
            <pc:sldMk cId="3869701864" sldId="1204"/>
            <ac:spMk id="2" creationId="{54B07DE2-7124-43BF-BCCE-E8F0C93B30AC}"/>
          </ac:spMkLst>
        </pc:spChg>
        <pc:spChg chg="mod">
          <ac:chgData name="Fraser Bain" userId="5cac0a57-3b84-49e7-bfe4-f325079ef888" providerId="ADAL" clId="{DE3A37E3-0329-44FE-862B-7305FD361908}" dt="2021-01-26T20:48:01.093" v="1658" actId="20577"/>
          <ac:spMkLst>
            <pc:docMk/>
            <pc:sldMk cId="3869701864" sldId="1204"/>
            <ac:spMk id="3" creationId="{4AD9A111-4AD8-4183-941C-AA280E656D78}"/>
          </ac:spMkLst>
        </pc:spChg>
      </pc:sldChg>
    </pc:docChg>
  </pc:docChgLst>
  <pc:docChgLst>
    <pc:chgData name="Fraser Bain" userId="5cac0a57-3b84-49e7-bfe4-f325079ef888" providerId="ADAL" clId="{5D9F3529-5D85-4F76-B96E-C3F2F4692F12}"/>
    <pc:docChg chg="undo custSel addSld delSld modSld">
      <pc:chgData name="Fraser Bain" userId="5cac0a57-3b84-49e7-bfe4-f325079ef888" providerId="ADAL" clId="{5D9F3529-5D85-4F76-B96E-C3F2F4692F12}" dt="2021-01-24T11:21:20.998" v="3482" actId="20577"/>
      <pc:docMkLst>
        <pc:docMk/>
      </pc:docMkLst>
      <pc:sldChg chg="delSp">
        <pc:chgData name="Fraser Bain" userId="5cac0a57-3b84-49e7-bfe4-f325079ef888" providerId="ADAL" clId="{5D9F3529-5D85-4F76-B96E-C3F2F4692F12}" dt="2021-01-24T10:57:50.585" v="2718" actId="478"/>
        <pc:sldMkLst>
          <pc:docMk/>
          <pc:sldMk cId="2021582393" sldId="466"/>
        </pc:sldMkLst>
        <pc:picChg chg="del">
          <ac:chgData name="Fraser Bain" userId="5cac0a57-3b84-49e7-bfe4-f325079ef888" providerId="ADAL" clId="{5D9F3529-5D85-4F76-B96E-C3F2F4692F12}" dt="2021-01-24T10:57:48.906" v="2717" actId="478"/>
          <ac:picMkLst>
            <pc:docMk/>
            <pc:sldMk cId="2021582393" sldId="466"/>
            <ac:picMk id="6" creationId="{4DF95D28-F755-406F-AD0A-AB34747725E7}"/>
          </ac:picMkLst>
        </pc:picChg>
        <pc:picChg chg="del">
          <ac:chgData name="Fraser Bain" userId="5cac0a57-3b84-49e7-bfe4-f325079ef888" providerId="ADAL" clId="{5D9F3529-5D85-4F76-B96E-C3F2F4692F12}" dt="2021-01-24T10:57:50.585" v="2718" actId="478"/>
          <ac:picMkLst>
            <pc:docMk/>
            <pc:sldMk cId="2021582393" sldId="466"/>
            <ac:picMk id="10" creationId="{205A70B0-9C88-451E-B038-BB01EAC0F435}"/>
          </ac:picMkLst>
        </pc:picChg>
      </pc:sldChg>
      <pc:sldChg chg="modSp">
        <pc:chgData name="Fraser Bain" userId="5cac0a57-3b84-49e7-bfe4-f325079ef888" providerId="ADAL" clId="{5D9F3529-5D85-4F76-B96E-C3F2F4692F12}" dt="2021-01-24T07:38:52.239" v="47" actId="20577"/>
        <pc:sldMkLst>
          <pc:docMk/>
          <pc:sldMk cId="1149104481" sldId="1139"/>
        </pc:sldMkLst>
        <pc:graphicFrameChg chg="modGraphic">
          <ac:chgData name="Fraser Bain" userId="5cac0a57-3b84-49e7-bfe4-f325079ef888" providerId="ADAL" clId="{5D9F3529-5D85-4F76-B96E-C3F2F4692F12}" dt="2021-01-24T07:38:52.239" v="47" actId="20577"/>
          <ac:graphicFrameMkLst>
            <pc:docMk/>
            <pc:sldMk cId="1149104481" sldId="1139"/>
            <ac:graphicFrameMk id="4" creationId="{00000000-0000-0000-0000-000000000000}"/>
          </ac:graphicFrameMkLst>
        </pc:graphicFrameChg>
      </pc:sldChg>
      <pc:sldChg chg="modSp">
        <pc:chgData name="Fraser Bain" userId="5cac0a57-3b84-49e7-bfe4-f325079ef888" providerId="ADAL" clId="{5D9F3529-5D85-4F76-B96E-C3F2F4692F12}" dt="2021-01-24T10:59:14.040" v="2810" actId="20577"/>
        <pc:sldMkLst>
          <pc:docMk/>
          <pc:sldMk cId="1908518845" sldId="1186"/>
        </pc:sldMkLst>
        <pc:spChg chg="mod">
          <ac:chgData name="Fraser Bain" userId="5cac0a57-3b84-49e7-bfe4-f325079ef888" providerId="ADAL" clId="{5D9F3529-5D85-4F76-B96E-C3F2F4692F12}" dt="2021-01-24T10:59:14.040" v="2810" actId="20577"/>
          <ac:spMkLst>
            <pc:docMk/>
            <pc:sldMk cId="1908518845" sldId="1186"/>
            <ac:spMk id="3" creationId="{00000000-0000-0000-0000-000000000000}"/>
          </ac:spMkLst>
        </pc:spChg>
      </pc:sldChg>
      <pc:sldChg chg="modSp">
        <pc:chgData name="Fraser Bain" userId="5cac0a57-3b84-49e7-bfe4-f325079ef888" providerId="ADAL" clId="{5D9F3529-5D85-4F76-B96E-C3F2F4692F12}" dt="2021-01-24T11:21:20.998" v="3482" actId="20577"/>
        <pc:sldMkLst>
          <pc:docMk/>
          <pc:sldMk cId="598436343" sldId="1188"/>
        </pc:sldMkLst>
        <pc:spChg chg="mod">
          <ac:chgData name="Fraser Bain" userId="5cac0a57-3b84-49e7-bfe4-f325079ef888" providerId="ADAL" clId="{5D9F3529-5D85-4F76-B96E-C3F2F4692F12}" dt="2021-01-24T11:21:20.998" v="3482" actId="20577"/>
          <ac:spMkLst>
            <pc:docMk/>
            <pc:sldMk cId="598436343" sldId="1188"/>
            <ac:spMk id="3" creationId="{0E092511-47A3-47FC-9946-1AE0469B9BEE}"/>
          </ac:spMkLst>
        </pc:spChg>
      </pc:sldChg>
      <pc:sldChg chg="modSp">
        <pc:chgData name="Fraser Bain" userId="5cac0a57-3b84-49e7-bfe4-f325079ef888" providerId="ADAL" clId="{5D9F3529-5D85-4F76-B96E-C3F2F4692F12}" dt="2021-01-24T08:14:32.983" v="513" actId="20577"/>
        <pc:sldMkLst>
          <pc:docMk/>
          <pc:sldMk cId="3769291746" sldId="1189"/>
        </pc:sldMkLst>
        <pc:spChg chg="mod">
          <ac:chgData name="Fraser Bain" userId="5cac0a57-3b84-49e7-bfe4-f325079ef888" providerId="ADAL" clId="{5D9F3529-5D85-4F76-B96E-C3F2F4692F12}" dt="2021-01-24T08:14:32.983" v="513" actId="20577"/>
          <ac:spMkLst>
            <pc:docMk/>
            <pc:sldMk cId="3769291746" sldId="1189"/>
            <ac:spMk id="2" creationId="{CEC6FAC9-5948-4AC5-AEB6-C514CECDAA18}"/>
          </ac:spMkLst>
        </pc:spChg>
      </pc:sldChg>
      <pc:sldChg chg="addSp delSp modSp">
        <pc:chgData name="Fraser Bain" userId="5cac0a57-3b84-49e7-bfe4-f325079ef888" providerId="ADAL" clId="{5D9F3529-5D85-4F76-B96E-C3F2F4692F12}" dt="2021-01-24T10:53:57.637" v="2713" actId="20577"/>
        <pc:sldMkLst>
          <pc:docMk/>
          <pc:sldMk cId="2007083856" sldId="1191"/>
        </pc:sldMkLst>
        <pc:spChg chg="mod">
          <ac:chgData name="Fraser Bain" userId="5cac0a57-3b84-49e7-bfe4-f325079ef888" providerId="ADAL" clId="{5D9F3529-5D85-4F76-B96E-C3F2F4692F12}" dt="2021-01-24T08:22:56.808" v="635" actId="20577"/>
          <ac:spMkLst>
            <pc:docMk/>
            <pc:sldMk cId="2007083856" sldId="1191"/>
            <ac:spMk id="2" creationId="{A2E439EB-E268-45F8-B96B-8BD725736E34}"/>
          </ac:spMkLst>
        </pc:spChg>
        <pc:spChg chg="mod">
          <ac:chgData name="Fraser Bain" userId="5cac0a57-3b84-49e7-bfe4-f325079ef888" providerId="ADAL" clId="{5D9F3529-5D85-4F76-B96E-C3F2F4692F12}" dt="2021-01-24T10:53:57.637" v="2713" actId="20577"/>
          <ac:spMkLst>
            <pc:docMk/>
            <pc:sldMk cId="2007083856" sldId="1191"/>
            <ac:spMk id="3" creationId="{298AAF32-FF55-41A1-84F0-9F3295AFD44C}"/>
          </ac:spMkLst>
        </pc:spChg>
        <pc:picChg chg="add del mod">
          <ac:chgData name="Fraser Bain" userId="5cac0a57-3b84-49e7-bfe4-f325079ef888" providerId="ADAL" clId="{5D9F3529-5D85-4F76-B96E-C3F2F4692F12}" dt="2021-01-24T09:00:17.541" v="749" actId="478"/>
          <ac:picMkLst>
            <pc:docMk/>
            <pc:sldMk cId="2007083856" sldId="1191"/>
            <ac:picMk id="4" creationId="{0DDB8417-560B-4804-A6AA-80952AA290E2}"/>
          </ac:picMkLst>
        </pc:picChg>
        <pc:picChg chg="add mod">
          <ac:chgData name="Fraser Bain" userId="5cac0a57-3b84-49e7-bfe4-f325079ef888" providerId="ADAL" clId="{5D9F3529-5D85-4F76-B96E-C3F2F4692F12}" dt="2021-01-24T10:53:44.482" v="2698" actId="1076"/>
          <ac:picMkLst>
            <pc:docMk/>
            <pc:sldMk cId="2007083856" sldId="1191"/>
            <ac:picMk id="5" creationId="{C9F63FAE-74E9-45F8-B09B-97CD1ADD7AAB}"/>
          </ac:picMkLst>
        </pc:picChg>
      </pc:sldChg>
      <pc:sldChg chg="addSp modSp">
        <pc:chgData name="Fraser Bain" userId="5cac0a57-3b84-49e7-bfe4-f325079ef888" providerId="ADAL" clId="{5D9F3529-5D85-4F76-B96E-C3F2F4692F12}" dt="2021-01-24T10:52:12.776" v="2696" actId="207"/>
        <pc:sldMkLst>
          <pc:docMk/>
          <pc:sldMk cId="1828735242" sldId="1192"/>
        </pc:sldMkLst>
        <pc:spChg chg="add mod">
          <ac:chgData name="Fraser Bain" userId="5cac0a57-3b84-49e7-bfe4-f325079ef888" providerId="ADAL" clId="{5D9F3529-5D85-4F76-B96E-C3F2F4692F12}" dt="2021-01-24T10:52:12.776" v="2696" actId="207"/>
          <ac:spMkLst>
            <pc:docMk/>
            <pc:sldMk cId="1828735242" sldId="1192"/>
            <ac:spMk id="3" creationId="{D5B17AF6-2830-458C-8B1F-A65C6E79BF2D}"/>
          </ac:spMkLst>
        </pc:spChg>
        <pc:spChg chg="mod">
          <ac:chgData name="Fraser Bain" userId="5cac0a57-3b84-49e7-bfe4-f325079ef888" providerId="ADAL" clId="{5D9F3529-5D85-4F76-B96E-C3F2F4692F12}" dt="2021-01-24T10:49:33.985" v="2515" actId="1076"/>
          <ac:spMkLst>
            <pc:docMk/>
            <pc:sldMk cId="1828735242" sldId="1192"/>
            <ac:spMk id="16" creationId="{9F3B5F77-DD64-485E-9710-47DA02E41AEF}"/>
          </ac:spMkLst>
        </pc:spChg>
      </pc:sldChg>
      <pc:sldChg chg="addSp modSp add">
        <pc:chgData name="Fraser Bain" userId="5cac0a57-3b84-49e7-bfe4-f325079ef888" providerId="ADAL" clId="{5D9F3529-5D85-4F76-B96E-C3F2F4692F12}" dt="2021-01-24T10:59:49.608" v="2814" actId="20577"/>
        <pc:sldMkLst>
          <pc:docMk/>
          <pc:sldMk cId="2198602187" sldId="1200"/>
        </pc:sldMkLst>
        <pc:spChg chg="mod">
          <ac:chgData name="Fraser Bain" userId="5cac0a57-3b84-49e7-bfe4-f325079ef888" providerId="ADAL" clId="{5D9F3529-5D85-4F76-B96E-C3F2F4692F12}" dt="2021-01-24T09:12:58.860" v="1375" actId="20577"/>
          <ac:spMkLst>
            <pc:docMk/>
            <pc:sldMk cId="2198602187" sldId="1200"/>
            <ac:spMk id="2" creationId="{1CFCD159-9545-4EFB-BF0A-03F98501113C}"/>
          </ac:spMkLst>
        </pc:spChg>
        <pc:spChg chg="mod">
          <ac:chgData name="Fraser Bain" userId="5cac0a57-3b84-49e7-bfe4-f325079ef888" providerId="ADAL" clId="{5D9F3529-5D85-4F76-B96E-C3F2F4692F12}" dt="2021-01-24T10:59:49.608" v="2814" actId="20577"/>
          <ac:spMkLst>
            <pc:docMk/>
            <pc:sldMk cId="2198602187" sldId="1200"/>
            <ac:spMk id="3" creationId="{CF63C301-33D6-4ADD-86D4-234DEC14A036}"/>
          </ac:spMkLst>
        </pc:spChg>
        <pc:picChg chg="add mod">
          <ac:chgData name="Fraser Bain" userId="5cac0a57-3b84-49e7-bfe4-f325079ef888" providerId="ADAL" clId="{5D9F3529-5D85-4F76-B96E-C3F2F4692F12}" dt="2021-01-24T10:55:07.844" v="2716" actId="14100"/>
          <ac:picMkLst>
            <pc:docMk/>
            <pc:sldMk cId="2198602187" sldId="1200"/>
            <ac:picMk id="4" creationId="{3D6F17F1-0753-483D-9273-F4B377D5BAAC}"/>
          </ac:picMkLst>
        </pc:picChg>
      </pc:sldChg>
      <pc:sldChg chg="modSp add">
        <pc:chgData name="Fraser Bain" userId="5cac0a57-3b84-49e7-bfe4-f325079ef888" providerId="ADAL" clId="{5D9F3529-5D85-4F76-B96E-C3F2F4692F12}" dt="2021-01-24T11:00:27.643" v="2850" actId="20577"/>
        <pc:sldMkLst>
          <pc:docMk/>
          <pc:sldMk cId="439429285" sldId="1201"/>
        </pc:sldMkLst>
        <pc:spChg chg="mod">
          <ac:chgData name="Fraser Bain" userId="5cac0a57-3b84-49e7-bfe4-f325079ef888" providerId="ADAL" clId="{5D9F3529-5D85-4F76-B96E-C3F2F4692F12}" dt="2021-01-24T11:00:27.643" v="2850" actId="20577"/>
          <ac:spMkLst>
            <pc:docMk/>
            <pc:sldMk cId="439429285" sldId="1201"/>
            <ac:spMk id="2" creationId="{86E17818-ED7E-4771-8D29-29B3F7BC8517}"/>
          </ac:spMkLst>
        </pc:spChg>
        <pc:spChg chg="mod">
          <ac:chgData name="Fraser Bain" userId="5cac0a57-3b84-49e7-bfe4-f325079ef888" providerId="ADAL" clId="{5D9F3529-5D85-4F76-B96E-C3F2F4692F12}" dt="2021-01-24T10:49:02.653" v="2514" actId="20577"/>
          <ac:spMkLst>
            <pc:docMk/>
            <pc:sldMk cId="439429285" sldId="1201"/>
            <ac:spMk id="3" creationId="{8267A9A0-F960-48D3-8472-DD9C01DC68A4}"/>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2"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6803" name="Rectangle 3"/>
          <p:cNvSpPr>
            <a:spLocks noGrp="1" noChangeArrowheads="1"/>
          </p:cNvSpPr>
          <p:nvPr>
            <p:ph type="dt" sz="quarter" idx="1"/>
          </p:nvPr>
        </p:nvSpPr>
        <p:spPr bwMode="auto">
          <a:xfrm>
            <a:off x="3972564"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6804" name="Rectangle 4"/>
          <p:cNvSpPr>
            <a:spLocks noGrp="1" noChangeArrowheads="1"/>
          </p:cNvSpPr>
          <p:nvPr>
            <p:ph type="ftr" sz="quarter" idx="2"/>
          </p:nvPr>
        </p:nvSpPr>
        <p:spPr bwMode="auto">
          <a:xfrm>
            <a:off x="2" y="8831582"/>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76805" name="Rectangle 5"/>
          <p:cNvSpPr>
            <a:spLocks noGrp="1" noChangeArrowheads="1"/>
          </p:cNvSpPr>
          <p:nvPr>
            <p:ph type="sldNum" sz="quarter" idx="3"/>
          </p:nvPr>
        </p:nvSpPr>
        <p:spPr bwMode="auto">
          <a:xfrm>
            <a:off x="3972564" y="8831582"/>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F8C978-AF89-4C39-B74E-4005F38A3B11}" type="slidenum">
              <a:rPr lang="en-GB"/>
              <a:pPr>
                <a:defRPr/>
              </a:pPr>
              <a:t>‹#›</a:t>
            </a:fld>
            <a:endParaRPr lang="en-GB"/>
          </a:p>
        </p:txBody>
      </p:sp>
    </p:spTree>
    <p:extLst>
      <p:ext uri="{BB962C8B-B14F-4D97-AF65-F5344CB8AC3E}">
        <p14:creationId xmlns:p14="http://schemas.microsoft.com/office/powerpoint/2010/main" val="280340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2"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45059" name="Rectangle 3"/>
          <p:cNvSpPr>
            <a:spLocks noGrp="1" noChangeArrowheads="1"/>
          </p:cNvSpPr>
          <p:nvPr>
            <p:ph type="dt" idx="1"/>
          </p:nvPr>
        </p:nvSpPr>
        <p:spPr bwMode="auto">
          <a:xfrm>
            <a:off x="3972564" y="1"/>
            <a:ext cx="3037840" cy="464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934721" y="4415790"/>
            <a:ext cx="5140960" cy="4183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2" y="8831582"/>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45063" name="Rectangle 7"/>
          <p:cNvSpPr>
            <a:spLocks noGrp="1" noChangeArrowheads="1"/>
          </p:cNvSpPr>
          <p:nvPr>
            <p:ph type="sldNum" sz="quarter" idx="5"/>
          </p:nvPr>
        </p:nvSpPr>
        <p:spPr bwMode="auto">
          <a:xfrm>
            <a:off x="3972564" y="8831582"/>
            <a:ext cx="3037840" cy="46482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4AEEA1B-4950-4292-817B-0051BC65AFBA}" type="slidenum">
              <a:rPr lang="en-GB"/>
              <a:pPr>
                <a:defRPr/>
              </a:pPr>
              <a:t>‹#›</a:t>
            </a:fld>
            <a:endParaRPr lang="en-GB"/>
          </a:p>
        </p:txBody>
      </p:sp>
    </p:spTree>
    <p:extLst>
      <p:ext uri="{BB962C8B-B14F-4D97-AF65-F5344CB8AC3E}">
        <p14:creationId xmlns:p14="http://schemas.microsoft.com/office/powerpoint/2010/main" val="1799289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59E9A1-FFB3-48A5-A458-76EE3EB8014B}" type="slidenum">
              <a:rPr lang="en-GB" smtClean="0"/>
              <a:t>1</a:t>
            </a:fld>
            <a:endParaRPr lang="en-GB" dirty="0"/>
          </a:p>
        </p:txBody>
      </p:sp>
    </p:spTree>
    <p:extLst>
      <p:ext uri="{BB962C8B-B14F-4D97-AF65-F5344CB8AC3E}">
        <p14:creationId xmlns:p14="http://schemas.microsoft.com/office/powerpoint/2010/main" val="862348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3,000 more PRM passengers than last year YTD.</a:t>
            </a:r>
            <a:r>
              <a:rPr lang="en-GB" baseline="0" dirty="0"/>
              <a:t>  From April significant increase in numbers compared with last year, partly down to recording system – Able2fly in use.  Peak months May to September.  From April pre-notification rates dropped , sit average 79.6% compared with 88% in 2018.</a:t>
            </a:r>
            <a:endParaRPr lang="en-GB" dirty="0"/>
          </a:p>
        </p:txBody>
      </p:sp>
      <p:sp>
        <p:nvSpPr>
          <p:cNvPr id="4" name="Slide Number Placeholder 3"/>
          <p:cNvSpPr>
            <a:spLocks noGrp="1"/>
          </p:cNvSpPr>
          <p:nvPr>
            <p:ph type="sldNum" sz="quarter" idx="10"/>
          </p:nvPr>
        </p:nvSpPr>
        <p:spPr/>
        <p:txBody>
          <a:bodyPr/>
          <a:lstStyle/>
          <a:p>
            <a:pPr>
              <a:defRPr/>
            </a:pPr>
            <a:fld id="{A4AEEA1B-4950-4292-817B-0051BC65AFBA}" type="slidenum">
              <a:rPr lang="en-GB" smtClean="0"/>
              <a:pPr>
                <a:defRPr/>
              </a:pPr>
              <a:t>4</a:t>
            </a:fld>
            <a:endParaRPr lang="en-GB"/>
          </a:p>
        </p:txBody>
      </p:sp>
    </p:spTree>
    <p:extLst>
      <p:ext uri="{BB962C8B-B14F-4D97-AF65-F5344CB8AC3E}">
        <p14:creationId xmlns:p14="http://schemas.microsoft.com/office/powerpoint/2010/main" val="2855313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4AEEA1B-4950-4292-817B-0051BC65AFBA}" type="slidenum">
              <a:rPr lang="en-GB" smtClean="0"/>
              <a:pPr>
                <a:defRPr/>
              </a:pPr>
              <a:t>5</a:t>
            </a:fld>
            <a:endParaRPr lang="en-GB"/>
          </a:p>
        </p:txBody>
      </p:sp>
    </p:spTree>
    <p:extLst>
      <p:ext uri="{BB962C8B-B14F-4D97-AF65-F5344CB8AC3E}">
        <p14:creationId xmlns:p14="http://schemas.microsoft.com/office/powerpoint/2010/main" val="328463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A4AEEA1B-4950-4292-817B-0051BC65AFBA}" type="slidenum">
              <a:rPr lang="en-GB" smtClean="0"/>
              <a:pPr>
                <a:defRPr/>
              </a:pPr>
              <a:t>13</a:t>
            </a:fld>
            <a:endParaRPr lang="en-GB"/>
          </a:p>
        </p:txBody>
      </p:sp>
    </p:spTree>
    <p:extLst>
      <p:ext uri="{BB962C8B-B14F-4D97-AF65-F5344CB8AC3E}">
        <p14:creationId xmlns:p14="http://schemas.microsoft.com/office/powerpoint/2010/main" val="136055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9655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77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2095500" cy="5645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57200"/>
            <a:ext cx="6134100" cy="56451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03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746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524000"/>
            <a:ext cx="4114800"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89375"/>
            <a:ext cx="4114800" cy="2212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167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able Placeholder 2"/>
          <p:cNvSpPr>
            <a:spLocks noGrp="1"/>
          </p:cNvSpPr>
          <p:nvPr>
            <p:ph type="tbl" idx="1"/>
          </p:nvPr>
        </p:nvSpPr>
        <p:spPr>
          <a:xfrm>
            <a:off x="381000" y="1524000"/>
            <a:ext cx="8382000" cy="4578350"/>
          </a:xfrm>
        </p:spPr>
        <p:txBody>
          <a:bodyPr/>
          <a:lstStyle/>
          <a:p>
            <a:pPr lvl="0"/>
            <a:r>
              <a:rPr lang="en-US" noProof="0"/>
              <a:t>Click icon to add table</a:t>
            </a:r>
          </a:p>
        </p:txBody>
      </p:sp>
    </p:spTree>
    <p:extLst>
      <p:ext uri="{BB962C8B-B14F-4D97-AF65-F5344CB8AC3E}">
        <p14:creationId xmlns:p14="http://schemas.microsoft.com/office/powerpoint/2010/main" val="203206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SmartArt Placeholder 2"/>
          <p:cNvSpPr>
            <a:spLocks noGrp="1"/>
          </p:cNvSpPr>
          <p:nvPr>
            <p:ph type="dgm" idx="1"/>
          </p:nvPr>
        </p:nvSpPr>
        <p:spPr>
          <a:xfrm>
            <a:off x="381000" y="1524000"/>
            <a:ext cx="8382000" cy="4578350"/>
          </a:xfrm>
        </p:spPr>
        <p:txBody>
          <a:bodyPr/>
          <a:lstStyle/>
          <a:p>
            <a:pPr lvl="0"/>
            <a:r>
              <a:rPr lang="en-US" noProof="0"/>
              <a:t>Click icon to add SmartArt graphic</a:t>
            </a:r>
          </a:p>
        </p:txBody>
      </p:sp>
    </p:spTree>
    <p:extLst>
      <p:ext uri="{BB962C8B-B14F-4D97-AF65-F5344CB8AC3E}">
        <p14:creationId xmlns:p14="http://schemas.microsoft.com/office/powerpoint/2010/main" val="233879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4114800" cy="457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524000"/>
            <a:ext cx="4114800" cy="4578350"/>
          </a:xfrm>
        </p:spPr>
        <p:txBody>
          <a:bodyPr/>
          <a:lstStyle/>
          <a:p>
            <a:pPr lvl="0"/>
            <a:r>
              <a:rPr lang="en-US" noProof="0"/>
              <a:t>Click icon to add chart</a:t>
            </a:r>
          </a:p>
        </p:txBody>
      </p:sp>
    </p:spTree>
    <p:extLst>
      <p:ext uri="{BB962C8B-B14F-4D97-AF65-F5344CB8AC3E}">
        <p14:creationId xmlns:p14="http://schemas.microsoft.com/office/powerpoint/2010/main" val="320677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1066800"/>
          </a:xfrm>
        </p:spPr>
        <p:txBody>
          <a:bodyPr/>
          <a:lstStyle/>
          <a:p>
            <a:r>
              <a:rPr lang="en-US"/>
              <a:t>Click to edit Master title style</a:t>
            </a:r>
          </a:p>
        </p:txBody>
      </p:sp>
      <p:sp>
        <p:nvSpPr>
          <p:cNvPr id="3" name="Chart Placeholder 2"/>
          <p:cNvSpPr>
            <a:spLocks noGrp="1"/>
          </p:cNvSpPr>
          <p:nvPr>
            <p:ph type="chart" idx="1"/>
          </p:nvPr>
        </p:nvSpPr>
        <p:spPr>
          <a:xfrm>
            <a:off x="381000" y="1524000"/>
            <a:ext cx="8382000" cy="4578350"/>
          </a:xfrm>
        </p:spPr>
        <p:txBody>
          <a:bodyPr/>
          <a:lstStyle/>
          <a:p>
            <a:pPr lvl="0"/>
            <a:r>
              <a:rPr lang="en-US" noProof="0"/>
              <a:t>Click icon to add chart</a:t>
            </a:r>
          </a:p>
        </p:txBody>
      </p:sp>
    </p:spTree>
    <p:extLst>
      <p:ext uri="{BB962C8B-B14F-4D97-AF65-F5344CB8AC3E}">
        <p14:creationId xmlns:p14="http://schemas.microsoft.com/office/powerpoint/2010/main" val="82214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D91E3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3pPr>
              <a:defRPr>
                <a:solidFill>
                  <a:srgbClr val="D91E37"/>
                </a:solidFill>
              </a:defRPr>
            </a:lvl3pPr>
            <a:lvl4pPr>
              <a:defRPr>
                <a:solidFill>
                  <a:srgbClr val="D91E37"/>
                </a:solidFill>
              </a:defRPr>
            </a:lvl4pPr>
            <a:lvl5pPr>
              <a:defRPr>
                <a:solidFill>
                  <a:srgbClr val="D91E3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57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4661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524000"/>
            <a:ext cx="41148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1148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798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171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67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373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13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457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5123" name="Rectangle 3"/>
          <p:cNvSpPr>
            <a:spLocks noGrp="1" noChangeArrowheads="1"/>
          </p:cNvSpPr>
          <p:nvPr>
            <p:ph type="body" idx="1"/>
          </p:nvPr>
        </p:nvSpPr>
        <p:spPr bwMode="auto">
          <a:xfrm>
            <a:off x="381000" y="1524000"/>
            <a:ext cx="83820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pic>
        <p:nvPicPr>
          <p:cNvPr id="5125" name="Picture 5" descr="ABZI_Namestyle.jpg"/>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300788" y="6165850"/>
            <a:ext cx="2503487"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rtl="0" eaLnBrk="1" fontAlgn="base" hangingPunct="1">
        <a:spcBef>
          <a:spcPct val="0"/>
        </a:spcBef>
        <a:spcAft>
          <a:spcPct val="0"/>
        </a:spcAft>
        <a:defRPr sz="2400">
          <a:solidFill>
            <a:srgbClr val="D91E37"/>
          </a:solidFill>
          <a:latin typeface="+mj-lt"/>
          <a:ea typeface="+mj-ea"/>
          <a:cs typeface="+mj-cs"/>
        </a:defRPr>
      </a:lvl1pPr>
      <a:lvl2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9pPr>
    </p:titleStyle>
    <p:bodyStyle>
      <a:lvl1pPr marL="195263" indent="-195263" algn="l" rtl="0" eaLnBrk="1" fontAlgn="base" hangingPunct="1">
        <a:lnSpc>
          <a:spcPct val="90000"/>
        </a:lnSpc>
        <a:spcBef>
          <a:spcPct val="40000"/>
        </a:spcBef>
        <a:spcAft>
          <a:spcPct val="0"/>
        </a:spcAft>
        <a:buClr>
          <a:srgbClr val="D91E37"/>
        </a:buClr>
        <a:buFont typeface="Times" charset="0"/>
        <a:buChar char="•"/>
        <a:defRPr sz="2200">
          <a:solidFill>
            <a:schemeClr val="bg2"/>
          </a:solidFill>
          <a:latin typeface="+mn-lt"/>
          <a:ea typeface="+mn-ea"/>
          <a:cs typeface="+mn-cs"/>
        </a:defRPr>
      </a:lvl1pPr>
      <a:lvl2pPr marL="576263" indent="-190500" algn="l" rtl="0" eaLnBrk="1" fontAlgn="base" hangingPunct="1">
        <a:lnSpc>
          <a:spcPct val="90000"/>
        </a:lnSpc>
        <a:spcBef>
          <a:spcPct val="40000"/>
        </a:spcBef>
        <a:spcAft>
          <a:spcPct val="0"/>
        </a:spcAft>
        <a:buChar char="–"/>
        <a:defRPr>
          <a:solidFill>
            <a:srgbClr val="666666"/>
          </a:solidFill>
          <a:latin typeface="+mn-lt"/>
          <a:ea typeface="+mn-ea"/>
        </a:defRPr>
      </a:lvl2pPr>
      <a:lvl3pPr marL="957263" indent="-190500" algn="l" rtl="0" eaLnBrk="1" fontAlgn="base" hangingPunct="1">
        <a:lnSpc>
          <a:spcPct val="90000"/>
        </a:lnSpc>
        <a:spcBef>
          <a:spcPct val="40000"/>
        </a:spcBef>
        <a:spcAft>
          <a:spcPct val="0"/>
        </a:spcAft>
        <a:buChar char="•"/>
        <a:defRPr sz="1600">
          <a:solidFill>
            <a:srgbClr val="D91E37"/>
          </a:solidFill>
          <a:latin typeface="+mn-lt"/>
          <a:ea typeface="+mn-ea"/>
        </a:defRPr>
      </a:lvl3pPr>
      <a:lvl4pPr marL="1601788" indent="-228600" algn="l" rtl="0" eaLnBrk="1" fontAlgn="base" hangingPunct="1">
        <a:lnSpc>
          <a:spcPct val="90000"/>
        </a:lnSpc>
        <a:spcBef>
          <a:spcPct val="40000"/>
        </a:spcBef>
        <a:spcAft>
          <a:spcPct val="0"/>
        </a:spcAft>
        <a:buChar char="–"/>
        <a:defRPr sz="1600">
          <a:solidFill>
            <a:srgbClr val="D91E37"/>
          </a:solidFill>
          <a:latin typeface="+mn-lt"/>
          <a:ea typeface="+mn-ea"/>
        </a:defRPr>
      </a:lvl4pPr>
      <a:lvl5pPr marL="2057400" indent="-228600" algn="l" rtl="0" eaLnBrk="1" fontAlgn="base" hangingPunct="1">
        <a:lnSpc>
          <a:spcPct val="90000"/>
        </a:lnSpc>
        <a:spcBef>
          <a:spcPct val="40000"/>
        </a:spcBef>
        <a:spcAft>
          <a:spcPct val="0"/>
        </a:spcAft>
        <a:buChar char="»"/>
        <a:defRPr sz="1600">
          <a:solidFill>
            <a:srgbClr val="D91E37"/>
          </a:solidFill>
          <a:latin typeface="+mn-lt"/>
          <a:ea typeface="+mn-ea"/>
        </a:defRPr>
      </a:lvl5pPr>
      <a:lvl6pPr marL="2514600" indent="-228600" algn="l" rtl="0" eaLnBrk="1" fontAlgn="base" hangingPunct="1">
        <a:lnSpc>
          <a:spcPct val="90000"/>
        </a:lnSpc>
        <a:spcBef>
          <a:spcPct val="40000"/>
        </a:spcBef>
        <a:spcAft>
          <a:spcPct val="0"/>
        </a:spcAft>
        <a:buChar char="»"/>
        <a:defRPr sz="1600">
          <a:solidFill>
            <a:schemeClr val="tx1"/>
          </a:solidFill>
          <a:latin typeface="+mn-lt"/>
          <a:ea typeface="+mn-ea"/>
        </a:defRPr>
      </a:lvl6pPr>
      <a:lvl7pPr marL="2971800" indent="-228600" algn="l" rtl="0" eaLnBrk="1" fontAlgn="base" hangingPunct="1">
        <a:lnSpc>
          <a:spcPct val="90000"/>
        </a:lnSpc>
        <a:spcBef>
          <a:spcPct val="40000"/>
        </a:spcBef>
        <a:spcAft>
          <a:spcPct val="0"/>
        </a:spcAft>
        <a:buChar char="»"/>
        <a:defRPr sz="1600">
          <a:solidFill>
            <a:schemeClr val="tx1"/>
          </a:solidFill>
          <a:latin typeface="+mn-lt"/>
          <a:ea typeface="+mn-ea"/>
        </a:defRPr>
      </a:lvl7pPr>
      <a:lvl8pPr marL="3429000" indent="-228600" algn="l" rtl="0" eaLnBrk="1" fontAlgn="base" hangingPunct="1">
        <a:lnSpc>
          <a:spcPct val="90000"/>
        </a:lnSpc>
        <a:spcBef>
          <a:spcPct val="40000"/>
        </a:spcBef>
        <a:spcAft>
          <a:spcPct val="0"/>
        </a:spcAft>
        <a:buChar char="»"/>
        <a:defRPr sz="1600">
          <a:solidFill>
            <a:schemeClr val="tx1"/>
          </a:solidFill>
          <a:latin typeface="+mn-lt"/>
          <a:ea typeface="+mn-ea"/>
        </a:defRPr>
      </a:lvl8pPr>
      <a:lvl9pPr marL="3886200" indent="-228600" algn="l" rtl="0" eaLnBrk="1" fontAlgn="base" hangingPunct="1">
        <a:lnSpc>
          <a:spcPct val="90000"/>
        </a:lnSpc>
        <a:spcBef>
          <a:spcPct val="4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jp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xml"/><Relationship Id="rId7"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156176" y="6251525"/>
            <a:ext cx="2736304" cy="461665"/>
          </a:xfrm>
          <a:prstGeom prst="rect">
            <a:avLst/>
          </a:prstGeom>
          <a:solidFill>
            <a:srgbClr val="FFFFFF"/>
          </a:solidFill>
        </p:spPr>
        <p:txBody>
          <a:bodyPr wrap="square" rtlCol="0">
            <a:spAutoFit/>
          </a:bodyPr>
          <a:lstStyle/>
          <a:p>
            <a:endParaRPr lang="en-GB" dirty="0"/>
          </a:p>
        </p:txBody>
      </p:sp>
      <p:sp>
        <p:nvSpPr>
          <p:cNvPr id="8" name="Rectangle 3"/>
          <p:cNvSpPr txBox="1">
            <a:spLocks noChangeArrowheads="1"/>
          </p:cNvSpPr>
          <p:nvPr/>
        </p:nvSpPr>
        <p:spPr bwMode="auto">
          <a:xfrm>
            <a:off x="251521" y="5803019"/>
            <a:ext cx="8527514" cy="84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a:solidFill>
                  <a:srgbClr val="D91E37"/>
                </a:solidFill>
                <a:latin typeface="+mj-lt"/>
                <a:ea typeface="+mj-ea"/>
                <a:cs typeface="+mj-cs"/>
              </a:defRPr>
            </a:lvl1pPr>
            <a:lvl2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D91E37"/>
                </a:solidFill>
                <a:latin typeface="Arial"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6pPr>
            <a:lvl7pPr marL="9144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7pPr>
            <a:lvl8pPr marL="13716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8pPr>
            <a:lvl9pPr marL="1828800" algn="l" rtl="0" eaLnBrk="1" fontAlgn="base" hangingPunct="1">
              <a:spcBef>
                <a:spcPct val="0"/>
              </a:spcBef>
              <a:spcAft>
                <a:spcPct val="0"/>
              </a:spcAft>
              <a:defRPr sz="2400">
                <a:solidFill>
                  <a:schemeClr val="tx1"/>
                </a:solidFill>
                <a:latin typeface="Arial" pitchFamily="-112" charset="0"/>
                <a:ea typeface="ＭＳ Ｐゴシック" pitchFamily="-112" charset="-128"/>
                <a:cs typeface="ＭＳ Ｐゴシック" pitchFamily="-112" charset="-128"/>
              </a:defRPr>
            </a:lvl9pPr>
          </a:lstStyle>
          <a:p>
            <a:pPr lvl="0">
              <a:lnSpc>
                <a:spcPct val="90000"/>
              </a:lnSpc>
              <a:spcBef>
                <a:spcPct val="35000"/>
              </a:spcBef>
              <a:defRPr/>
            </a:pPr>
            <a:r>
              <a:rPr lang="en-GB" sz="2800" kern="0" dirty="0">
                <a:solidFill>
                  <a:schemeClr val="bg2"/>
                </a:solidFill>
                <a:latin typeface="Arial"/>
                <a:ea typeface="ＭＳ Ｐゴシック"/>
              </a:rPr>
              <a:t>Access ABZ Forum</a:t>
            </a:r>
            <a:endParaRPr kumimoji="0" lang="en-GB" sz="2800" b="0" i="0" u="none" strike="noStrike" kern="0" cap="none" spc="0" normalizeH="0" baseline="0" noProof="0" dirty="0">
              <a:ln>
                <a:noFill/>
              </a:ln>
              <a:solidFill>
                <a:schemeClr val="bg2"/>
              </a:solidFill>
              <a:effectLst/>
              <a:uLnTx/>
              <a:uFillTx/>
              <a:latin typeface="Arial"/>
              <a:ea typeface="ＭＳ Ｐゴシック"/>
            </a:endParaRPr>
          </a:p>
        </p:txBody>
      </p:sp>
      <p:sp>
        <p:nvSpPr>
          <p:cNvPr id="9" name="Rectangle 7"/>
          <p:cNvSpPr>
            <a:spLocks noChangeArrowheads="1"/>
          </p:cNvSpPr>
          <p:nvPr/>
        </p:nvSpPr>
        <p:spPr bwMode="auto">
          <a:xfrm>
            <a:off x="251521" y="6169015"/>
            <a:ext cx="710971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defTabSz="914400" eaLnBrk="1" fontAlgn="auto" latinLnBrk="0" hangingPunct="1">
              <a:lnSpc>
                <a:spcPct val="90000"/>
              </a:lnSpc>
              <a:spcBef>
                <a:spcPct val="35000"/>
              </a:spcBef>
              <a:spcAft>
                <a:spcPts val="0"/>
              </a:spcAft>
              <a:buClrTx/>
              <a:buSzTx/>
              <a:buFontTx/>
              <a:buNone/>
              <a:tabLst/>
              <a:defRPr/>
            </a:pPr>
            <a:r>
              <a:rPr kumimoji="0" lang="en-GB" sz="1600" b="0" i="0" u="none" strike="noStrike" kern="0" cap="none" spc="0" normalizeH="0" baseline="0" noProof="0" dirty="0">
                <a:ln>
                  <a:noFill/>
                </a:ln>
                <a:solidFill>
                  <a:schemeClr val="bg2">
                    <a:lumMod val="65000"/>
                    <a:lumOff val="35000"/>
                  </a:schemeClr>
                </a:solidFill>
                <a:effectLst/>
                <a:uLnTx/>
                <a:uFillTx/>
              </a:rPr>
              <a:t>Update – </a:t>
            </a:r>
            <a:r>
              <a:rPr lang="en-GB" sz="1600" kern="0" dirty="0">
                <a:solidFill>
                  <a:schemeClr val="bg2">
                    <a:lumMod val="65000"/>
                    <a:lumOff val="35000"/>
                  </a:schemeClr>
                </a:solidFill>
              </a:rPr>
              <a:t>February 2021</a:t>
            </a:r>
            <a:endParaRPr kumimoji="0" lang="en-GB" sz="1600" b="0" i="0" u="none" strike="noStrike" kern="0" cap="none" spc="0" normalizeH="0" baseline="0" noProof="0" dirty="0">
              <a:ln>
                <a:noFill/>
              </a:ln>
              <a:solidFill>
                <a:schemeClr val="bg2">
                  <a:lumMod val="65000"/>
                  <a:lumOff val="35000"/>
                </a:schemeClr>
              </a:solidFill>
              <a:effectLst/>
              <a:uLnTx/>
              <a:uFillTx/>
            </a:endParaRPr>
          </a:p>
        </p:txBody>
      </p:sp>
      <p:pic>
        <p:nvPicPr>
          <p:cNvPr id="5" name="Picture 4"/>
          <p:cNvPicPr>
            <a:picLocks noChangeAspect="1"/>
          </p:cNvPicPr>
          <p:nvPr/>
        </p:nvPicPr>
        <p:blipFill>
          <a:blip r:embed="rId3"/>
          <a:stretch>
            <a:fillRect/>
          </a:stretch>
        </p:blipFill>
        <p:spPr>
          <a:xfrm>
            <a:off x="4281906" y="5909283"/>
            <a:ext cx="1646063" cy="573074"/>
          </a:xfrm>
          <a:prstGeom prst="rect">
            <a:avLst/>
          </a:prstGeom>
        </p:spPr>
      </p:pic>
      <p:pic>
        <p:nvPicPr>
          <p:cNvPr id="2" name="Picture 1">
            <a:extLst>
              <a:ext uri="{FF2B5EF4-FFF2-40B4-BE49-F238E27FC236}">
                <a16:creationId xmlns:a16="http://schemas.microsoft.com/office/drawing/2014/main" id="{B0FBE930-EAF3-40E0-837E-0A1F089390C3}"/>
              </a:ext>
            </a:extLst>
          </p:cNvPr>
          <p:cNvPicPr>
            <a:picLocks noChangeAspect="1"/>
          </p:cNvPicPr>
          <p:nvPr/>
        </p:nvPicPr>
        <p:blipFill>
          <a:blip r:embed="rId4"/>
          <a:stretch>
            <a:fillRect/>
          </a:stretch>
        </p:blipFill>
        <p:spPr>
          <a:xfrm>
            <a:off x="2543328" y="308430"/>
            <a:ext cx="3943900" cy="4944165"/>
          </a:xfrm>
          <a:prstGeom prst="rect">
            <a:avLst/>
          </a:prstGeom>
        </p:spPr>
      </p:pic>
    </p:spTree>
    <p:extLst>
      <p:ext uri="{BB962C8B-B14F-4D97-AF65-F5344CB8AC3E}">
        <p14:creationId xmlns:p14="http://schemas.microsoft.com/office/powerpoint/2010/main" val="202158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E7649-D0DE-4CCD-8C02-B8BAFD0A4741}"/>
              </a:ext>
            </a:extLst>
          </p:cNvPr>
          <p:cNvSpPr>
            <a:spLocks noGrp="1"/>
          </p:cNvSpPr>
          <p:nvPr>
            <p:ph type="title"/>
          </p:nvPr>
        </p:nvSpPr>
        <p:spPr/>
        <p:txBody>
          <a:bodyPr/>
          <a:lstStyle/>
          <a:p>
            <a:r>
              <a:rPr lang="en-GB" dirty="0"/>
              <a:t>Perspex screens at all customer interface points</a:t>
            </a:r>
          </a:p>
        </p:txBody>
      </p:sp>
      <p:pic>
        <p:nvPicPr>
          <p:cNvPr id="5" name="Content Placeholder 4">
            <a:extLst>
              <a:ext uri="{FF2B5EF4-FFF2-40B4-BE49-F238E27FC236}">
                <a16:creationId xmlns:a16="http://schemas.microsoft.com/office/drawing/2014/main" id="{BFBA5170-B355-4EE9-AB0D-ABF5438DD4B4}"/>
              </a:ext>
            </a:extLst>
          </p:cNvPr>
          <p:cNvPicPr>
            <a:picLocks noGrp="1" noChangeAspect="1"/>
          </p:cNvPicPr>
          <p:nvPr>
            <p:ph idx="1"/>
          </p:nvPr>
        </p:nvPicPr>
        <p:blipFill>
          <a:blip r:embed="rId2"/>
          <a:stretch>
            <a:fillRect/>
          </a:stretch>
        </p:blipFill>
        <p:spPr>
          <a:xfrm rot="5400000">
            <a:off x="251520" y="1484787"/>
            <a:ext cx="2448272" cy="1872208"/>
          </a:xfrm>
        </p:spPr>
      </p:pic>
      <p:sp>
        <p:nvSpPr>
          <p:cNvPr id="6" name="TextBox 5">
            <a:extLst>
              <a:ext uri="{FF2B5EF4-FFF2-40B4-BE49-F238E27FC236}">
                <a16:creationId xmlns:a16="http://schemas.microsoft.com/office/drawing/2014/main" id="{A65D1D55-6CD9-47B7-A7D6-C474BEEAB667}"/>
              </a:ext>
            </a:extLst>
          </p:cNvPr>
          <p:cNvSpPr txBox="1"/>
          <p:nvPr/>
        </p:nvSpPr>
        <p:spPr>
          <a:xfrm>
            <a:off x="545223" y="3861048"/>
            <a:ext cx="1866537" cy="307777"/>
          </a:xfrm>
          <a:prstGeom prst="rect">
            <a:avLst/>
          </a:prstGeom>
          <a:noFill/>
        </p:spPr>
        <p:txBody>
          <a:bodyPr wrap="square" rtlCol="0">
            <a:spAutoFit/>
          </a:bodyPr>
          <a:lstStyle/>
          <a:p>
            <a:r>
              <a:rPr lang="en-GB" sz="1400" dirty="0"/>
              <a:t>Assistance Desk</a:t>
            </a:r>
          </a:p>
        </p:txBody>
      </p:sp>
      <p:pic>
        <p:nvPicPr>
          <p:cNvPr id="8" name="Picture 7">
            <a:extLst>
              <a:ext uri="{FF2B5EF4-FFF2-40B4-BE49-F238E27FC236}">
                <a16:creationId xmlns:a16="http://schemas.microsoft.com/office/drawing/2014/main" id="{DAB6273F-CE8C-41D3-BC8F-F41895FBC0A8}"/>
              </a:ext>
            </a:extLst>
          </p:cNvPr>
          <p:cNvPicPr>
            <a:picLocks noChangeAspect="1"/>
          </p:cNvPicPr>
          <p:nvPr/>
        </p:nvPicPr>
        <p:blipFill>
          <a:blip r:embed="rId3"/>
          <a:stretch>
            <a:fillRect/>
          </a:stretch>
        </p:blipFill>
        <p:spPr>
          <a:xfrm rot="5400000">
            <a:off x="2138898" y="1581646"/>
            <a:ext cx="2448274" cy="1697850"/>
          </a:xfrm>
          <a:prstGeom prst="rect">
            <a:avLst/>
          </a:prstGeom>
        </p:spPr>
      </p:pic>
      <p:pic>
        <p:nvPicPr>
          <p:cNvPr id="10" name="Picture 9">
            <a:extLst>
              <a:ext uri="{FF2B5EF4-FFF2-40B4-BE49-F238E27FC236}">
                <a16:creationId xmlns:a16="http://schemas.microsoft.com/office/drawing/2014/main" id="{32D53AA5-C69C-4E4A-8DAF-FADD4F3CC8F1}"/>
              </a:ext>
            </a:extLst>
          </p:cNvPr>
          <p:cNvPicPr>
            <a:picLocks noChangeAspect="1"/>
          </p:cNvPicPr>
          <p:nvPr/>
        </p:nvPicPr>
        <p:blipFill>
          <a:blip r:embed="rId4"/>
          <a:stretch>
            <a:fillRect/>
          </a:stretch>
        </p:blipFill>
        <p:spPr>
          <a:xfrm rot="5400000">
            <a:off x="4057440" y="1467532"/>
            <a:ext cx="2457956" cy="1944216"/>
          </a:xfrm>
          <a:prstGeom prst="rect">
            <a:avLst/>
          </a:prstGeom>
        </p:spPr>
      </p:pic>
      <p:pic>
        <p:nvPicPr>
          <p:cNvPr id="12" name="Picture 11">
            <a:extLst>
              <a:ext uri="{FF2B5EF4-FFF2-40B4-BE49-F238E27FC236}">
                <a16:creationId xmlns:a16="http://schemas.microsoft.com/office/drawing/2014/main" id="{64412C23-4C03-4759-AD7F-CDB056535328}"/>
              </a:ext>
            </a:extLst>
          </p:cNvPr>
          <p:cNvPicPr>
            <a:picLocks noChangeAspect="1"/>
          </p:cNvPicPr>
          <p:nvPr/>
        </p:nvPicPr>
        <p:blipFill>
          <a:blip r:embed="rId5"/>
          <a:stretch>
            <a:fillRect/>
          </a:stretch>
        </p:blipFill>
        <p:spPr>
          <a:xfrm rot="5400000">
            <a:off x="6133975" y="1516669"/>
            <a:ext cx="2448275" cy="1827808"/>
          </a:xfrm>
          <a:prstGeom prst="rect">
            <a:avLst/>
          </a:prstGeom>
        </p:spPr>
      </p:pic>
      <p:sp>
        <p:nvSpPr>
          <p:cNvPr id="13" name="TextBox 12">
            <a:extLst>
              <a:ext uri="{FF2B5EF4-FFF2-40B4-BE49-F238E27FC236}">
                <a16:creationId xmlns:a16="http://schemas.microsoft.com/office/drawing/2014/main" id="{DAC8C239-88BF-4414-A8ED-4959B5B38F5C}"/>
              </a:ext>
            </a:extLst>
          </p:cNvPr>
          <p:cNvSpPr txBox="1"/>
          <p:nvPr/>
        </p:nvSpPr>
        <p:spPr>
          <a:xfrm>
            <a:off x="2514110" y="3861048"/>
            <a:ext cx="1697850" cy="307777"/>
          </a:xfrm>
          <a:prstGeom prst="rect">
            <a:avLst/>
          </a:prstGeom>
          <a:noFill/>
        </p:spPr>
        <p:txBody>
          <a:bodyPr wrap="square" rtlCol="0">
            <a:spAutoFit/>
          </a:bodyPr>
          <a:lstStyle/>
          <a:p>
            <a:r>
              <a:rPr lang="en-GB" sz="1400" dirty="0"/>
              <a:t>Check In</a:t>
            </a:r>
          </a:p>
        </p:txBody>
      </p:sp>
      <p:sp>
        <p:nvSpPr>
          <p:cNvPr id="14" name="TextBox 13">
            <a:extLst>
              <a:ext uri="{FF2B5EF4-FFF2-40B4-BE49-F238E27FC236}">
                <a16:creationId xmlns:a16="http://schemas.microsoft.com/office/drawing/2014/main" id="{B60D8319-4133-4935-8229-BF82CACCDF37}"/>
              </a:ext>
            </a:extLst>
          </p:cNvPr>
          <p:cNvSpPr txBox="1"/>
          <p:nvPr/>
        </p:nvSpPr>
        <p:spPr>
          <a:xfrm>
            <a:off x="4314310" y="3861048"/>
            <a:ext cx="1944216" cy="307777"/>
          </a:xfrm>
          <a:prstGeom prst="rect">
            <a:avLst/>
          </a:prstGeom>
          <a:noFill/>
        </p:spPr>
        <p:txBody>
          <a:bodyPr wrap="square" rtlCol="0">
            <a:spAutoFit/>
          </a:bodyPr>
          <a:lstStyle/>
          <a:p>
            <a:r>
              <a:rPr lang="en-GB" sz="1400" dirty="0"/>
              <a:t>Security Search</a:t>
            </a:r>
          </a:p>
        </p:txBody>
      </p:sp>
      <p:sp>
        <p:nvSpPr>
          <p:cNvPr id="15" name="TextBox 14">
            <a:extLst>
              <a:ext uri="{FF2B5EF4-FFF2-40B4-BE49-F238E27FC236}">
                <a16:creationId xmlns:a16="http://schemas.microsoft.com/office/drawing/2014/main" id="{26B75C20-A881-44F4-AB87-0CF70F44740D}"/>
              </a:ext>
            </a:extLst>
          </p:cNvPr>
          <p:cNvSpPr txBox="1"/>
          <p:nvPr/>
        </p:nvSpPr>
        <p:spPr>
          <a:xfrm>
            <a:off x="6444208" y="3861048"/>
            <a:ext cx="1827809" cy="307777"/>
          </a:xfrm>
          <a:prstGeom prst="rect">
            <a:avLst/>
          </a:prstGeom>
          <a:noFill/>
        </p:spPr>
        <p:txBody>
          <a:bodyPr wrap="square" rtlCol="0">
            <a:spAutoFit/>
          </a:bodyPr>
          <a:lstStyle/>
          <a:p>
            <a:r>
              <a:rPr lang="en-GB" sz="1400" dirty="0"/>
              <a:t>Departure Gates</a:t>
            </a:r>
          </a:p>
        </p:txBody>
      </p:sp>
      <p:sp>
        <p:nvSpPr>
          <p:cNvPr id="16" name="TextBox 15">
            <a:extLst>
              <a:ext uri="{FF2B5EF4-FFF2-40B4-BE49-F238E27FC236}">
                <a16:creationId xmlns:a16="http://schemas.microsoft.com/office/drawing/2014/main" id="{9F3B5F77-DD64-485E-9710-47DA02E41AEF}"/>
              </a:ext>
            </a:extLst>
          </p:cNvPr>
          <p:cNvSpPr txBox="1"/>
          <p:nvPr/>
        </p:nvSpPr>
        <p:spPr>
          <a:xfrm>
            <a:off x="507722" y="4422080"/>
            <a:ext cx="8136904" cy="523220"/>
          </a:xfrm>
          <a:prstGeom prst="rect">
            <a:avLst/>
          </a:prstGeom>
          <a:noFill/>
        </p:spPr>
        <p:txBody>
          <a:bodyPr wrap="square" rtlCol="0">
            <a:spAutoFit/>
          </a:bodyPr>
          <a:lstStyle/>
          <a:p>
            <a:r>
              <a:rPr lang="en-GB" sz="1400" dirty="0">
                <a:solidFill>
                  <a:schemeClr val="bg2"/>
                </a:solidFill>
              </a:rPr>
              <a:t>The clear Perspex screens provide protection against the spread of the virus for our staff and for passengers.</a:t>
            </a:r>
          </a:p>
        </p:txBody>
      </p:sp>
      <p:sp>
        <p:nvSpPr>
          <p:cNvPr id="3" name="TextBox 2">
            <a:extLst>
              <a:ext uri="{FF2B5EF4-FFF2-40B4-BE49-F238E27FC236}">
                <a16:creationId xmlns:a16="http://schemas.microsoft.com/office/drawing/2014/main" id="{D5B17AF6-2830-458C-8B1F-A65C6E79BF2D}"/>
              </a:ext>
            </a:extLst>
          </p:cNvPr>
          <p:cNvSpPr txBox="1"/>
          <p:nvPr/>
        </p:nvSpPr>
        <p:spPr>
          <a:xfrm>
            <a:off x="507504" y="5339561"/>
            <a:ext cx="7732465" cy="954107"/>
          </a:xfrm>
          <a:prstGeom prst="rect">
            <a:avLst/>
          </a:prstGeom>
          <a:noFill/>
        </p:spPr>
        <p:txBody>
          <a:bodyPr wrap="square" rtlCol="0">
            <a:spAutoFit/>
          </a:bodyPr>
          <a:lstStyle/>
          <a:p>
            <a:r>
              <a:rPr lang="en-GB" sz="1400" dirty="0"/>
              <a:t>Other measures: </a:t>
            </a:r>
          </a:p>
          <a:p>
            <a:pPr marL="285750" indent="-285750">
              <a:buFont typeface="Arial" panose="020B0604020202020204" pitchFamily="34" charset="0"/>
              <a:buChar char="•"/>
            </a:pPr>
            <a:r>
              <a:rPr lang="en-GB" sz="1400" dirty="0">
                <a:solidFill>
                  <a:schemeClr val="bg2"/>
                </a:solidFill>
              </a:rPr>
              <a:t>Controlled passenger flow – e.g. one way systems, dividing up corridors.  </a:t>
            </a:r>
          </a:p>
          <a:p>
            <a:pPr marL="285750" indent="-285750">
              <a:buFont typeface="Arial" panose="020B0604020202020204" pitchFamily="34" charset="0"/>
              <a:buChar char="•"/>
            </a:pPr>
            <a:r>
              <a:rPr lang="en-GB" sz="1400" dirty="0">
                <a:solidFill>
                  <a:schemeClr val="bg2"/>
                </a:solidFill>
              </a:rPr>
              <a:t>Pre-registering before travelling.</a:t>
            </a:r>
          </a:p>
          <a:p>
            <a:pPr marL="285750" indent="-285750">
              <a:buFont typeface="Arial" panose="020B0604020202020204" pitchFamily="34" charset="0"/>
              <a:buChar char="•"/>
            </a:pPr>
            <a:r>
              <a:rPr lang="en-GB" sz="1400" dirty="0">
                <a:solidFill>
                  <a:schemeClr val="bg2"/>
                </a:solidFill>
              </a:rPr>
              <a:t>Dedicated section on website </a:t>
            </a:r>
          </a:p>
        </p:txBody>
      </p:sp>
    </p:spTree>
    <p:extLst>
      <p:ext uri="{BB962C8B-B14F-4D97-AF65-F5344CB8AC3E}">
        <p14:creationId xmlns:p14="http://schemas.microsoft.com/office/powerpoint/2010/main" val="182873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C8E9-8EE5-49BA-8161-2923E202A570}"/>
              </a:ext>
            </a:extLst>
          </p:cNvPr>
          <p:cNvSpPr>
            <a:spLocks noGrp="1"/>
          </p:cNvSpPr>
          <p:nvPr>
            <p:ph type="title"/>
          </p:nvPr>
        </p:nvSpPr>
        <p:spPr/>
        <p:txBody>
          <a:bodyPr/>
          <a:lstStyle/>
          <a:p>
            <a:r>
              <a:rPr lang="en-GB" dirty="0"/>
              <a:t>Face Coverings and Exemptions</a:t>
            </a:r>
          </a:p>
        </p:txBody>
      </p:sp>
      <p:sp>
        <p:nvSpPr>
          <p:cNvPr id="3" name="Content Placeholder 2">
            <a:extLst>
              <a:ext uri="{FF2B5EF4-FFF2-40B4-BE49-F238E27FC236}">
                <a16:creationId xmlns:a16="http://schemas.microsoft.com/office/drawing/2014/main" id="{2B092227-5446-4668-B27C-F0CDA69C548E}"/>
              </a:ext>
            </a:extLst>
          </p:cNvPr>
          <p:cNvSpPr>
            <a:spLocks noGrp="1"/>
          </p:cNvSpPr>
          <p:nvPr>
            <p:ph idx="1"/>
          </p:nvPr>
        </p:nvSpPr>
        <p:spPr>
          <a:xfrm>
            <a:off x="251520" y="990600"/>
            <a:ext cx="8382000" cy="5145360"/>
          </a:xfrm>
        </p:spPr>
        <p:txBody>
          <a:bodyPr/>
          <a:lstStyle/>
          <a:p>
            <a:r>
              <a:rPr lang="en-GB" dirty="0">
                <a:solidFill>
                  <a:srgbClr val="2A2A2A"/>
                </a:solidFill>
                <a:latin typeface="Arial" panose="020B0604020202020204" pitchFamily="34" charset="0"/>
              </a:rPr>
              <a:t>Under Scottish Government legislation face coverings are required to be worn in the Terminal Building and on flights. </a:t>
            </a:r>
            <a:endParaRPr lang="en-GB" dirty="0"/>
          </a:p>
          <a:p>
            <a:r>
              <a:rPr lang="en-GB" dirty="0"/>
              <a:t>However, we understand some people are exempt from this requirement.</a:t>
            </a:r>
          </a:p>
          <a:p>
            <a:r>
              <a:rPr lang="en-GB" dirty="0"/>
              <a:t>To help with this we are able to supply any passenger with a face covering exempt card that can be attached to a lanyard.  Our team will also recognise other cards/means of highlighting an exemption.</a:t>
            </a:r>
          </a:p>
        </p:txBody>
      </p:sp>
      <p:pic>
        <p:nvPicPr>
          <p:cNvPr id="5" name="Picture 4">
            <a:extLst>
              <a:ext uri="{FF2B5EF4-FFF2-40B4-BE49-F238E27FC236}">
                <a16:creationId xmlns:a16="http://schemas.microsoft.com/office/drawing/2014/main" id="{EC621AC6-6579-4523-9B93-DB2AB483ECFA}"/>
              </a:ext>
            </a:extLst>
          </p:cNvPr>
          <p:cNvPicPr>
            <a:picLocks noChangeAspect="1"/>
          </p:cNvPicPr>
          <p:nvPr/>
        </p:nvPicPr>
        <p:blipFill>
          <a:blip r:embed="rId2"/>
          <a:stretch>
            <a:fillRect/>
          </a:stretch>
        </p:blipFill>
        <p:spPr>
          <a:xfrm rot="5400000">
            <a:off x="224068" y="3873964"/>
            <a:ext cx="2834144" cy="2520280"/>
          </a:xfrm>
          <a:prstGeom prst="rect">
            <a:avLst/>
          </a:prstGeom>
        </p:spPr>
      </p:pic>
      <p:sp>
        <p:nvSpPr>
          <p:cNvPr id="6" name="TextBox 5">
            <a:extLst>
              <a:ext uri="{FF2B5EF4-FFF2-40B4-BE49-F238E27FC236}">
                <a16:creationId xmlns:a16="http://schemas.microsoft.com/office/drawing/2014/main" id="{78E5A95C-BCA0-4536-A46B-58E73496E64E}"/>
              </a:ext>
            </a:extLst>
          </p:cNvPr>
          <p:cNvSpPr txBox="1"/>
          <p:nvPr/>
        </p:nvSpPr>
        <p:spPr>
          <a:xfrm>
            <a:off x="3419872" y="4005064"/>
            <a:ext cx="4824536" cy="2123658"/>
          </a:xfrm>
          <a:prstGeom prst="rect">
            <a:avLst/>
          </a:prstGeom>
          <a:noFill/>
        </p:spPr>
        <p:txBody>
          <a:bodyPr wrap="square" rtlCol="0">
            <a:spAutoFit/>
          </a:bodyPr>
          <a:lstStyle/>
          <a:p>
            <a:r>
              <a:rPr lang="en-GB" sz="2200" dirty="0">
                <a:solidFill>
                  <a:schemeClr val="bg2"/>
                </a:solidFill>
              </a:rPr>
              <a:t>As per the picture we now are using the Sunflower Lanyard which brings us in line with the majority of airports and various other places throughout the UK, simplifying the process for passengers with hidden disabilities.</a:t>
            </a:r>
          </a:p>
        </p:txBody>
      </p:sp>
    </p:spTree>
    <p:extLst>
      <p:ext uri="{BB962C8B-B14F-4D97-AF65-F5344CB8AC3E}">
        <p14:creationId xmlns:p14="http://schemas.microsoft.com/office/powerpoint/2010/main" val="29064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30F2-4D3E-4FFD-A796-3B993DEAB198}"/>
              </a:ext>
            </a:extLst>
          </p:cNvPr>
          <p:cNvSpPr>
            <a:spLocks noGrp="1"/>
          </p:cNvSpPr>
          <p:nvPr>
            <p:ph type="title"/>
          </p:nvPr>
        </p:nvSpPr>
        <p:spPr/>
        <p:txBody>
          <a:bodyPr/>
          <a:lstStyle/>
          <a:p>
            <a:r>
              <a:rPr lang="en-GB" dirty="0"/>
              <a:t>Face Coverings/Face shields</a:t>
            </a:r>
          </a:p>
        </p:txBody>
      </p:sp>
      <p:sp>
        <p:nvSpPr>
          <p:cNvPr id="3" name="Content Placeholder 2">
            <a:extLst>
              <a:ext uri="{FF2B5EF4-FFF2-40B4-BE49-F238E27FC236}">
                <a16:creationId xmlns:a16="http://schemas.microsoft.com/office/drawing/2014/main" id="{CAD47335-BE6D-4228-A574-72BCC31DEB06}"/>
              </a:ext>
            </a:extLst>
          </p:cNvPr>
          <p:cNvSpPr>
            <a:spLocks noGrp="1"/>
          </p:cNvSpPr>
          <p:nvPr>
            <p:ph idx="1"/>
          </p:nvPr>
        </p:nvSpPr>
        <p:spPr>
          <a:xfrm>
            <a:off x="369313" y="1268760"/>
            <a:ext cx="8382000" cy="5132040"/>
          </a:xfrm>
        </p:spPr>
        <p:txBody>
          <a:bodyPr/>
          <a:lstStyle/>
          <a:p>
            <a:r>
              <a:rPr lang="en-GB" dirty="0"/>
              <a:t>We expect our team members to politely remind anyone not wearing a face covering of the requirement to do so.</a:t>
            </a:r>
          </a:p>
          <a:p>
            <a:r>
              <a:rPr lang="en-GB" dirty="0"/>
              <a:t>Equally our teams have been fully briefed that there are a variety of reasons why someone might not be able to wear a face covering.</a:t>
            </a:r>
          </a:p>
          <a:p>
            <a:r>
              <a:rPr lang="en-GB" dirty="0"/>
              <a:t>If a passenger relies on lip reading or needs any member of staff to remove their face covering temporarily to help communicate then they just need to let them know.</a:t>
            </a:r>
          </a:p>
          <a:p>
            <a:r>
              <a:rPr lang="en-GB" dirty="0">
                <a:solidFill>
                  <a:srgbClr val="333333"/>
                </a:solidFill>
                <a:latin typeface="Roboto"/>
              </a:rPr>
              <a:t>Scottish Government guidance on Face shields : they may be used, but only if they are worn in addition to a face covering underneath, as the evidence shows that they do not provide adequate protection.</a:t>
            </a:r>
          </a:p>
          <a:p>
            <a:r>
              <a:rPr lang="en-GB" dirty="0">
                <a:solidFill>
                  <a:srgbClr val="333333"/>
                </a:solidFill>
                <a:latin typeface="Roboto"/>
              </a:rPr>
              <a:t>If a passenger is unable to wear a face covering, a face visor or face shield can be worn as it does provide a limited level of protection.</a:t>
            </a:r>
          </a:p>
          <a:p>
            <a:endParaRPr lang="en-GB" dirty="0"/>
          </a:p>
          <a:p>
            <a:endParaRPr lang="en-GB" dirty="0"/>
          </a:p>
        </p:txBody>
      </p:sp>
    </p:spTree>
    <p:extLst>
      <p:ext uri="{BB962C8B-B14F-4D97-AF65-F5344CB8AC3E}">
        <p14:creationId xmlns:p14="http://schemas.microsoft.com/office/powerpoint/2010/main" val="403623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39EB-E268-45F8-B96B-8BD725736E34}"/>
              </a:ext>
            </a:extLst>
          </p:cNvPr>
          <p:cNvSpPr>
            <a:spLocks noGrp="1"/>
          </p:cNvSpPr>
          <p:nvPr>
            <p:ph type="title"/>
          </p:nvPr>
        </p:nvSpPr>
        <p:spPr/>
        <p:txBody>
          <a:bodyPr/>
          <a:lstStyle/>
          <a:p>
            <a:r>
              <a:rPr lang="en-GB" dirty="0"/>
              <a:t>Change of </a:t>
            </a:r>
            <a:r>
              <a:rPr lang="en-GB"/>
              <a:t>Assistance provider</a:t>
            </a:r>
            <a:endParaRPr lang="en-GB" dirty="0"/>
          </a:p>
        </p:txBody>
      </p:sp>
      <p:sp>
        <p:nvSpPr>
          <p:cNvPr id="3" name="Content Placeholder 2">
            <a:extLst>
              <a:ext uri="{FF2B5EF4-FFF2-40B4-BE49-F238E27FC236}">
                <a16:creationId xmlns:a16="http://schemas.microsoft.com/office/drawing/2014/main" id="{298AAF32-FF55-41A1-84F0-9F3295AFD44C}"/>
              </a:ext>
            </a:extLst>
          </p:cNvPr>
          <p:cNvSpPr>
            <a:spLocks noGrp="1"/>
          </p:cNvSpPr>
          <p:nvPr>
            <p:ph idx="1"/>
          </p:nvPr>
        </p:nvSpPr>
        <p:spPr/>
        <p:txBody>
          <a:bodyPr/>
          <a:lstStyle/>
          <a:p>
            <a:endParaRPr lang="en-GB" dirty="0"/>
          </a:p>
          <a:p>
            <a:r>
              <a:rPr lang="en-GB" dirty="0"/>
              <a:t>On the 1</a:t>
            </a:r>
            <a:r>
              <a:rPr lang="en-GB" baseline="30000" dirty="0"/>
              <a:t>st</a:t>
            </a:r>
            <a:r>
              <a:rPr lang="en-GB" dirty="0"/>
              <a:t> February ABM became the Passenger Assistance provider at Aberdeen Airport, taking over from G4S.</a:t>
            </a:r>
          </a:p>
          <a:p>
            <a:r>
              <a:rPr lang="en-GB" dirty="0"/>
              <a:t>ABM employ over 140,000 people worldwide and 6,000 people in the UK across various industries.</a:t>
            </a:r>
          </a:p>
          <a:p>
            <a:r>
              <a:rPr lang="en-GB" dirty="0"/>
              <a:t>In aviation, ABM provide cleaning services, passenger services and aircraft services.  </a:t>
            </a:r>
          </a:p>
          <a:p>
            <a:r>
              <a:rPr lang="en-GB" dirty="0"/>
              <a:t>ABM are already established at Aberdeen Airport as they manage the cleaning contract and they provide passenger assistance at other UK airports including Edinburgh.</a:t>
            </a:r>
          </a:p>
          <a:p>
            <a:endParaRPr lang="en-GB" dirty="0"/>
          </a:p>
        </p:txBody>
      </p:sp>
      <p:pic>
        <p:nvPicPr>
          <p:cNvPr id="5" name="Picture 4">
            <a:extLst>
              <a:ext uri="{FF2B5EF4-FFF2-40B4-BE49-F238E27FC236}">
                <a16:creationId xmlns:a16="http://schemas.microsoft.com/office/drawing/2014/main" id="{C9F63FAE-74E9-45F8-B09B-97CD1ADD7AAB}"/>
              </a:ext>
            </a:extLst>
          </p:cNvPr>
          <p:cNvPicPr>
            <a:picLocks noChangeAspect="1"/>
          </p:cNvPicPr>
          <p:nvPr/>
        </p:nvPicPr>
        <p:blipFill>
          <a:blip r:embed="rId3"/>
          <a:stretch>
            <a:fillRect/>
          </a:stretch>
        </p:blipFill>
        <p:spPr>
          <a:xfrm>
            <a:off x="5364088" y="135266"/>
            <a:ext cx="2647950" cy="1724025"/>
          </a:xfrm>
          <a:prstGeom prst="rect">
            <a:avLst/>
          </a:prstGeom>
        </p:spPr>
      </p:pic>
    </p:spTree>
    <p:extLst>
      <p:ext uri="{BB962C8B-B14F-4D97-AF65-F5344CB8AC3E}">
        <p14:creationId xmlns:p14="http://schemas.microsoft.com/office/powerpoint/2010/main" val="200708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D159-9545-4EFB-BF0A-03F98501113C}"/>
              </a:ext>
            </a:extLst>
          </p:cNvPr>
          <p:cNvSpPr>
            <a:spLocks noGrp="1"/>
          </p:cNvSpPr>
          <p:nvPr>
            <p:ph type="title"/>
          </p:nvPr>
        </p:nvSpPr>
        <p:spPr/>
        <p:txBody>
          <a:bodyPr/>
          <a:lstStyle/>
          <a:p>
            <a:r>
              <a:rPr lang="en-GB" dirty="0"/>
              <a:t>Airport Accessibility Report 2019/20</a:t>
            </a:r>
          </a:p>
        </p:txBody>
      </p:sp>
      <p:sp>
        <p:nvSpPr>
          <p:cNvPr id="3" name="Content Placeholder 2">
            <a:extLst>
              <a:ext uri="{FF2B5EF4-FFF2-40B4-BE49-F238E27FC236}">
                <a16:creationId xmlns:a16="http://schemas.microsoft.com/office/drawing/2014/main" id="{CF63C301-33D6-4ADD-86D4-234DEC14A036}"/>
              </a:ext>
            </a:extLst>
          </p:cNvPr>
          <p:cNvSpPr>
            <a:spLocks noGrp="1"/>
          </p:cNvSpPr>
          <p:nvPr>
            <p:ph idx="1"/>
          </p:nvPr>
        </p:nvSpPr>
        <p:spPr/>
        <p:txBody>
          <a:bodyPr/>
          <a:lstStyle/>
          <a:p>
            <a:r>
              <a:rPr lang="en-GB" dirty="0"/>
              <a:t>The CAA’s fifth annual review of accessibility at UK airports covered the period between 1</a:t>
            </a:r>
            <a:r>
              <a:rPr lang="en-GB" baseline="30000" dirty="0"/>
              <a:t>st</a:t>
            </a:r>
            <a:r>
              <a:rPr lang="en-GB" dirty="0"/>
              <a:t> April 2019 and 31</a:t>
            </a:r>
            <a:r>
              <a:rPr lang="en-GB" baseline="30000" dirty="0"/>
              <a:t>st</a:t>
            </a:r>
            <a:r>
              <a:rPr lang="en-GB" dirty="0"/>
              <a:t> March 2020.</a:t>
            </a:r>
          </a:p>
          <a:p>
            <a:r>
              <a:rPr lang="en-GB" dirty="0"/>
              <a:t>The report was published in November (delay in publishing due to Covid)</a:t>
            </a:r>
          </a:p>
          <a:p>
            <a:r>
              <a:rPr lang="en-GB" dirty="0"/>
              <a:t>Aberdeen was ranked as ‘needs improvement’ but this was not a reflection of the service or the feedback provided by our passengers.</a:t>
            </a:r>
          </a:p>
          <a:p>
            <a:r>
              <a:rPr lang="en-GB" dirty="0"/>
              <a:t>The ranking was due to not being able to provide ‘robust and complete data’ as we experienced challenges with our new system at the time for collecting performance data between April and October 2019.</a:t>
            </a:r>
          </a:p>
          <a:p>
            <a:r>
              <a:rPr lang="en-GB" dirty="0"/>
              <a:t>Positively, the CAA have noted in the report that since November 2019, ‘the data collection issues have been resolved and the</a:t>
            </a:r>
          </a:p>
        </p:txBody>
      </p:sp>
      <p:pic>
        <p:nvPicPr>
          <p:cNvPr id="4" name="Picture 3">
            <a:extLst>
              <a:ext uri="{FF2B5EF4-FFF2-40B4-BE49-F238E27FC236}">
                <a16:creationId xmlns:a16="http://schemas.microsoft.com/office/drawing/2014/main" id="{3D6F17F1-0753-483D-9273-F4B377D5BAAC}"/>
              </a:ext>
            </a:extLst>
          </p:cNvPr>
          <p:cNvPicPr>
            <a:picLocks noChangeAspect="1"/>
          </p:cNvPicPr>
          <p:nvPr/>
        </p:nvPicPr>
        <p:blipFill>
          <a:blip r:embed="rId2"/>
          <a:stretch>
            <a:fillRect/>
          </a:stretch>
        </p:blipFill>
        <p:spPr>
          <a:xfrm>
            <a:off x="6012161" y="188641"/>
            <a:ext cx="936104" cy="1211708"/>
          </a:xfrm>
          <a:prstGeom prst="rect">
            <a:avLst/>
          </a:prstGeom>
        </p:spPr>
      </p:pic>
    </p:spTree>
    <p:extLst>
      <p:ext uri="{BB962C8B-B14F-4D97-AF65-F5344CB8AC3E}">
        <p14:creationId xmlns:p14="http://schemas.microsoft.com/office/powerpoint/2010/main" val="21986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7818-ED7E-4771-8D29-29B3F7BC8517}"/>
              </a:ext>
            </a:extLst>
          </p:cNvPr>
          <p:cNvSpPr>
            <a:spLocks noGrp="1"/>
          </p:cNvSpPr>
          <p:nvPr>
            <p:ph type="title"/>
          </p:nvPr>
        </p:nvSpPr>
        <p:spPr/>
        <p:txBody>
          <a:bodyPr/>
          <a:lstStyle/>
          <a:p>
            <a:r>
              <a:rPr lang="en-GB" dirty="0"/>
              <a:t>Airport Accessibility Report 2019/20</a:t>
            </a:r>
          </a:p>
        </p:txBody>
      </p:sp>
      <p:sp>
        <p:nvSpPr>
          <p:cNvPr id="3" name="Content Placeholder 2">
            <a:extLst>
              <a:ext uri="{FF2B5EF4-FFF2-40B4-BE49-F238E27FC236}">
                <a16:creationId xmlns:a16="http://schemas.microsoft.com/office/drawing/2014/main" id="{8267A9A0-F960-48D3-8472-DD9C01DC68A4}"/>
              </a:ext>
            </a:extLst>
          </p:cNvPr>
          <p:cNvSpPr>
            <a:spLocks noGrp="1"/>
          </p:cNvSpPr>
          <p:nvPr>
            <p:ph idx="1"/>
          </p:nvPr>
        </p:nvSpPr>
        <p:spPr/>
        <p:txBody>
          <a:bodyPr/>
          <a:lstStyle/>
          <a:p>
            <a:r>
              <a:rPr lang="en-GB" dirty="0">
                <a:solidFill>
                  <a:srgbClr val="000000"/>
                </a:solidFill>
              </a:rPr>
              <a:t> (cont’d) waiting time standards have been comfortably met for all subsequent months. We also note that responses to the CAA passenger survey on the quality of assistance provided to disabled and less mobile passengers have been generally positive’</a:t>
            </a:r>
          </a:p>
          <a:p>
            <a:r>
              <a:rPr lang="en-GB" dirty="0">
                <a:solidFill>
                  <a:srgbClr val="000000"/>
                </a:solidFill>
              </a:rPr>
              <a:t>We are disappointed that this ranking does not reflect all of the good work done by the assistance team and the investment made in the service but we are determined to re-attain our ‘very good’ status as soon as possible.</a:t>
            </a:r>
            <a:endParaRPr lang="en-GB" dirty="0"/>
          </a:p>
        </p:txBody>
      </p:sp>
    </p:spTree>
    <p:extLst>
      <p:ext uri="{BB962C8B-B14F-4D97-AF65-F5344CB8AC3E}">
        <p14:creationId xmlns:p14="http://schemas.microsoft.com/office/powerpoint/2010/main" val="439429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46812-AE09-4B76-B9A1-69D7EAD712A1}"/>
              </a:ext>
            </a:extLst>
          </p:cNvPr>
          <p:cNvSpPr>
            <a:spLocks noGrp="1"/>
          </p:cNvSpPr>
          <p:nvPr>
            <p:ph type="title"/>
          </p:nvPr>
        </p:nvSpPr>
        <p:spPr/>
        <p:txBody>
          <a:bodyPr/>
          <a:lstStyle/>
          <a:p>
            <a:r>
              <a:rPr lang="en-GB" dirty="0"/>
              <a:t>Future Journeys Observatory – Andy Hyde</a:t>
            </a:r>
            <a:br>
              <a:rPr lang="en-GB" dirty="0"/>
            </a:br>
            <a:endParaRPr lang="en-GB" dirty="0"/>
          </a:p>
        </p:txBody>
      </p:sp>
      <p:pic>
        <p:nvPicPr>
          <p:cNvPr id="4" name="Content Placeholder 3">
            <a:extLst>
              <a:ext uri="{FF2B5EF4-FFF2-40B4-BE49-F238E27FC236}">
                <a16:creationId xmlns:a16="http://schemas.microsoft.com/office/drawing/2014/main" id="{D264107C-893F-4B67-9281-D288754DF592}"/>
              </a:ext>
            </a:extLst>
          </p:cNvPr>
          <p:cNvPicPr>
            <a:picLocks noGrp="1" noChangeAspect="1"/>
          </p:cNvPicPr>
          <p:nvPr>
            <p:ph idx="1"/>
          </p:nvPr>
        </p:nvPicPr>
        <p:blipFill>
          <a:blip r:embed="rId2"/>
          <a:stretch>
            <a:fillRect/>
          </a:stretch>
        </p:blipFill>
        <p:spPr>
          <a:xfrm>
            <a:off x="2411760" y="1524000"/>
            <a:ext cx="3810000" cy="3810000"/>
          </a:xfrm>
          <a:prstGeom prst="rect">
            <a:avLst/>
          </a:prstGeom>
        </p:spPr>
      </p:pic>
    </p:spTree>
    <p:extLst>
      <p:ext uri="{BB962C8B-B14F-4D97-AF65-F5344CB8AC3E}">
        <p14:creationId xmlns:p14="http://schemas.microsoft.com/office/powerpoint/2010/main" val="59843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 &amp; Discussion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406" y="2798121"/>
            <a:ext cx="1531615" cy="11648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92" y="4174537"/>
            <a:ext cx="3543300" cy="752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004" y="2628702"/>
            <a:ext cx="1647825" cy="1028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6475" y="3337301"/>
            <a:ext cx="2877074" cy="1078903"/>
          </a:xfrm>
          <a:prstGeom prst="rect">
            <a:avLst/>
          </a:prstGeom>
        </p:spPr>
      </p:pic>
      <p:pic>
        <p:nvPicPr>
          <p:cNvPr id="1026" name="Picture 2" descr="Image result for friendly acces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763662"/>
            <a:ext cx="2664296" cy="7995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6858000" y="937130"/>
            <a:ext cx="1905000" cy="1905000"/>
          </a:xfrm>
          <a:prstGeom prst="rect">
            <a:avLst/>
          </a:prstGeom>
        </p:spPr>
      </p:pic>
      <p:pic>
        <p:nvPicPr>
          <p:cNvPr id="9" name="Picture 8"/>
          <p:cNvPicPr>
            <a:picLocks noChangeAspect="1"/>
          </p:cNvPicPr>
          <p:nvPr/>
        </p:nvPicPr>
        <p:blipFill>
          <a:blip r:embed="rId8"/>
          <a:stretch>
            <a:fillRect/>
          </a:stretch>
        </p:blipFill>
        <p:spPr>
          <a:xfrm>
            <a:off x="5868144" y="321773"/>
            <a:ext cx="1646063" cy="573074"/>
          </a:xfrm>
          <a:prstGeom prst="rect">
            <a:avLst/>
          </a:prstGeom>
        </p:spPr>
      </p:pic>
      <p:pic>
        <p:nvPicPr>
          <p:cNvPr id="12" name="Content Placeholder 11">
            <a:extLst>
              <a:ext uri="{FF2B5EF4-FFF2-40B4-BE49-F238E27FC236}">
                <a16:creationId xmlns:a16="http://schemas.microsoft.com/office/drawing/2014/main" id="{432E0E96-EF05-43CF-8D06-840BBD746F95}"/>
              </a:ext>
            </a:extLst>
          </p:cNvPr>
          <p:cNvPicPr>
            <a:picLocks noGrp="1" noChangeAspect="1"/>
          </p:cNvPicPr>
          <p:nvPr>
            <p:ph idx="1"/>
          </p:nvPr>
        </p:nvPicPr>
        <p:blipFill>
          <a:blip r:embed="rId9"/>
          <a:stretch>
            <a:fillRect/>
          </a:stretch>
        </p:blipFill>
        <p:spPr>
          <a:xfrm>
            <a:off x="192996" y="1022850"/>
            <a:ext cx="3019425" cy="1514475"/>
          </a:xfrm>
          <a:prstGeom prst="rect">
            <a:avLst/>
          </a:prstGeom>
        </p:spPr>
      </p:pic>
      <p:pic>
        <p:nvPicPr>
          <p:cNvPr id="13" name="Picture 12">
            <a:extLst>
              <a:ext uri="{FF2B5EF4-FFF2-40B4-BE49-F238E27FC236}">
                <a16:creationId xmlns:a16="http://schemas.microsoft.com/office/drawing/2014/main" id="{7E667F4E-BDEF-45AA-A8A9-F92F2F7021DF}"/>
              </a:ext>
            </a:extLst>
          </p:cNvPr>
          <p:cNvPicPr>
            <a:picLocks noChangeAspect="1"/>
          </p:cNvPicPr>
          <p:nvPr/>
        </p:nvPicPr>
        <p:blipFill>
          <a:blip r:embed="rId10"/>
          <a:stretch>
            <a:fillRect/>
          </a:stretch>
        </p:blipFill>
        <p:spPr>
          <a:xfrm>
            <a:off x="3631265" y="1446219"/>
            <a:ext cx="2556704" cy="490681"/>
          </a:xfrm>
          <a:prstGeom prst="rect">
            <a:avLst/>
          </a:prstGeom>
        </p:spPr>
      </p:pic>
      <p:pic>
        <p:nvPicPr>
          <p:cNvPr id="14" name="Picture 13">
            <a:extLst>
              <a:ext uri="{FF2B5EF4-FFF2-40B4-BE49-F238E27FC236}">
                <a16:creationId xmlns:a16="http://schemas.microsoft.com/office/drawing/2014/main" id="{99FAEE42-5659-42FD-9A71-DF7890ED8113}"/>
              </a:ext>
            </a:extLst>
          </p:cNvPr>
          <p:cNvPicPr>
            <a:picLocks noChangeAspect="1"/>
          </p:cNvPicPr>
          <p:nvPr/>
        </p:nvPicPr>
        <p:blipFill>
          <a:blip r:embed="rId11"/>
          <a:stretch>
            <a:fillRect/>
          </a:stretch>
        </p:blipFill>
        <p:spPr>
          <a:xfrm>
            <a:off x="2766492" y="2031412"/>
            <a:ext cx="2143125" cy="2143125"/>
          </a:xfrm>
          <a:prstGeom prst="rect">
            <a:avLst/>
          </a:prstGeom>
        </p:spPr>
      </p:pic>
    </p:spTree>
    <p:extLst>
      <p:ext uri="{BB962C8B-B14F-4D97-AF65-F5344CB8AC3E}">
        <p14:creationId xmlns:p14="http://schemas.microsoft.com/office/powerpoint/2010/main" val="390051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a:xfrm>
            <a:off x="404664" y="990600"/>
            <a:ext cx="8382000" cy="5390728"/>
          </a:xfrm>
        </p:spPr>
        <p:txBody>
          <a:bodyPr/>
          <a:lstStyle/>
          <a:p>
            <a:pPr marL="342900" indent="-342900">
              <a:buAutoNum type="arabicPeriod"/>
            </a:pPr>
            <a:r>
              <a:rPr lang="en-GB" sz="1800" dirty="0"/>
              <a:t>Total Passenger Number and Total PRM’s (passenger with reduced mobility) YTD</a:t>
            </a:r>
          </a:p>
          <a:p>
            <a:pPr marL="342900" indent="-342900">
              <a:buAutoNum type="arabicPeriod"/>
            </a:pPr>
            <a:r>
              <a:rPr lang="en-GB" sz="1800" dirty="0"/>
              <a:t>Monthly breakdown of PRM’s</a:t>
            </a:r>
          </a:p>
          <a:p>
            <a:pPr marL="342900" indent="-342900">
              <a:buAutoNum type="arabicPeriod"/>
            </a:pPr>
            <a:r>
              <a:rPr lang="en-GB" sz="1800" dirty="0"/>
              <a:t>Breakdown of PRM passengers by airline and Pre-notification rates.</a:t>
            </a:r>
          </a:p>
          <a:p>
            <a:pPr marL="342900" indent="-342900">
              <a:buAutoNum type="arabicPeriod"/>
            </a:pPr>
            <a:r>
              <a:rPr lang="en-GB" sz="1800" dirty="0"/>
              <a:t>Breakdown of types of assistance requested.</a:t>
            </a:r>
          </a:p>
          <a:p>
            <a:pPr marL="342900" indent="-342900">
              <a:buAutoNum type="arabicPeriod"/>
            </a:pPr>
            <a:r>
              <a:rPr lang="en-GB" sz="1800" dirty="0"/>
              <a:t>The current situation….</a:t>
            </a:r>
          </a:p>
          <a:p>
            <a:pPr marL="342900" indent="-342900">
              <a:buAutoNum type="arabicPeriod"/>
            </a:pPr>
            <a:r>
              <a:rPr lang="en-GB" sz="1800" dirty="0"/>
              <a:t>Travel Safely Measures</a:t>
            </a:r>
          </a:p>
          <a:p>
            <a:pPr>
              <a:buFontTx/>
              <a:buChar char="-"/>
            </a:pPr>
            <a:r>
              <a:rPr lang="en-GB" sz="1800" dirty="0"/>
              <a:t>Clear Signage/Instruction, Enhanced Cleaning, Perspex Screens, Control of Passenger Flow/Website</a:t>
            </a:r>
          </a:p>
          <a:p>
            <a:pPr>
              <a:buFontTx/>
              <a:buChar char="-"/>
            </a:pPr>
            <a:r>
              <a:rPr lang="en-GB" sz="1800" dirty="0"/>
              <a:t>Face Coverings/Exemptions</a:t>
            </a:r>
          </a:p>
          <a:p>
            <a:pPr marL="0" indent="0">
              <a:buNone/>
            </a:pPr>
            <a:r>
              <a:rPr lang="en-GB" sz="1800" dirty="0">
                <a:solidFill>
                  <a:schemeClr val="accent1"/>
                </a:solidFill>
              </a:rPr>
              <a:t>6. </a:t>
            </a:r>
            <a:r>
              <a:rPr lang="en-GB" sz="1800" dirty="0"/>
              <a:t>Introduction to ABM – the new Assistance provider</a:t>
            </a:r>
          </a:p>
          <a:p>
            <a:pPr marL="0" indent="0">
              <a:buNone/>
            </a:pPr>
            <a:r>
              <a:rPr lang="en-GB" sz="1800" dirty="0">
                <a:solidFill>
                  <a:schemeClr val="accent1"/>
                </a:solidFill>
              </a:rPr>
              <a:t>7. </a:t>
            </a:r>
            <a:r>
              <a:rPr lang="en-GB" sz="1800" dirty="0"/>
              <a:t>Airport Accessibility Report 2019/20</a:t>
            </a:r>
          </a:p>
          <a:p>
            <a:pPr marL="0" indent="0">
              <a:buNone/>
            </a:pPr>
            <a:r>
              <a:rPr lang="en-GB" sz="1800" dirty="0">
                <a:solidFill>
                  <a:schemeClr val="accent1"/>
                </a:solidFill>
              </a:rPr>
              <a:t>8. </a:t>
            </a:r>
            <a:r>
              <a:rPr lang="en-GB" sz="1800" dirty="0"/>
              <a:t>Future Journeys Observatory – Andy Hyde</a:t>
            </a:r>
          </a:p>
          <a:p>
            <a:pPr marL="0" indent="0">
              <a:buNone/>
            </a:pPr>
            <a:r>
              <a:rPr lang="en-GB" sz="1800" dirty="0">
                <a:solidFill>
                  <a:schemeClr val="accent2"/>
                </a:solidFill>
              </a:rPr>
              <a:t>9. </a:t>
            </a:r>
            <a:r>
              <a:rPr lang="en-GB" sz="1800" dirty="0"/>
              <a:t>Updates and Discussion</a:t>
            </a:r>
          </a:p>
          <a:p>
            <a:pPr>
              <a:buFontTx/>
              <a:buChar char="-"/>
            </a:pPr>
            <a:endParaRPr lang="en-GB" sz="1800" dirty="0"/>
          </a:p>
          <a:p>
            <a:pPr>
              <a:buFontTx/>
              <a:buChar char="-"/>
            </a:pPr>
            <a:endParaRPr lang="en-GB" sz="1800" dirty="0"/>
          </a:p>
          <a:p>
            <a:pPr>
              <a:buFontTx/>
              <a:buChar char="-"/>
            </a:pPr>
            <a:endParaRPr lang="en-GB" sz="1800" dirty="0"/>
          </a:p>
          <a:p>
            <a:pPr>
              <a:buFontTx/>
              <a:buChar char="-"/>
            </a:pPr>
            <a:endParaRPr lang="en-GB" sz="1800" dirty="0"/>
          </a:p>
          <a:p>
            <a:pPr>
              <a:buFontTx/>
              <a:buChar char="-"/>
            </a:pPr>
            <a:endParaRPr lang="en-GB" sz="1800" dirty="0"/>
          </a:p>
          <a:p>
            <a:pPr>
              <a:buFontTx/>
              <a:buChar char="-"/>
            </a:pPr>
            <a:endParaRPr lang="en-GB" sz="1800" dirty="0"/>
          </a:p>
          <a:p>
            <a:endParaRPr lang="en-GB" dirty="0"/>
          </a:p>
        </p:txBody>
      </p:sp>
    </p:spTree>
    <p:extLst>
      <p:ext uri="{BB962C8B-B14F-4D97-AF65-F5344CB8AC3E}">
        <p14:creationId xmlns:p14="http://schemas.microsoft.com/office/powerpoint/2010/main" val="410659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Passenger Numbers &amp; Total PRM’s YTD</a:t>
            </a:r>
          </a:p>
        </p:txBody>
      </p:sp>
      <p:sp>
        <p:nvSpPr>
          <p:cNvPr id="3" name="Content Placeholder 2"/>
          <p:cNvSpPr>
            <a:spLocks noGrp="1"/>
          </p:cNvSpPr>
          <p:nvPr>
            <p:ph idx="1"/>
          </p:nvPr>
        </p:nvSpPr>
        <p:spPr/>
        <p:txBody>
          <a:bodyPr/>
          <a:lstStyle/>
          <a:p>
            <a:endParaRPr lang="en-GB" dirty="0"/>
          </a:p>
          <a:p>
            <a:endParaRPr lang="en-GB" dirty="0"/>
          </a:p>
          <a:p>
            <a:endParaRPr lang="en-GB" dirty="0"/>
          </a:p>
          <a:p>
            <a:pPr marL="0" indent="0">
              <a:buNone/>
            </a:pPr>
            <a:endParaRPr lang="en-GB" dirty="0"/>
          </a:p>
        </p:txBody>
      </p:sp>
      <p:sp>
        <p:nvSpPr>
          <p:cNvPr id="5" name="TextBox 4"/>
          <p:cNvSpPr txBox="1"/>
          <p:nvPr/>
        </p:nvSpPr>
        <p:spPr>
          <a:xfrm>
            <a:off x="381000" y="1183594"/>
            <a:ext cx="8382000" cy="338554"/>
          </a:xfrm>
          <a:prstGeom prst="rect">
            <a:avLst/>
          </a:prstGeom>
          <a:noFill/>
        </p:spPr>
        <p:txBody>
          <a:bodyPr wrap="square" rtlCol="0" anchor="t">
            <a:spAutoFit/>
          </a:bodyPr>
          <a:lstStyle/>
          <a:p>
            <a:pPr marL="285750" indent="-285750">
              <a:buFont typeface="Arial" panose="020B0604020202020204" pitchFamily="34" charset="0"/>
              <a:buChar char="•"/>
            </a:pPr>
            <a:endParaRPr lang="en-GB" sz="1600" dirty="0"/>
          </a:p>
        </p:txBody>
      </p:sp>
      <p:sp>
        <p:nvSpPr>
          <p:cNvPr id="7" name="TextBox 6"/>
          <p:cNvSpPr txBox="1"/>
          <p:nvPr/>
        </p:nvSpPr>
        <p:spPr>
          <a:xfrm>
            <a:off x="381000" y="5589240"/>
            <a:ext cx="8382000" cy="338554"/>
          </a:xfrm>
          <a:prstGeom prst="rect">
            <a:avLst/>
          </a:prstGeom>
          <a:noFill/>
        </p:spPr>
        <p:txBody>
          <a:bodyPr wrap="square" rtlCol="0" anchor="t">
            <a:spAutoFit/>
          </a:bodyPr>
          <a:lstStyle/>
          <a:p>
            <a:endParaRPr lang="en-GB" sz="1600" dirty="0"/>
          </a:p>
        </p:txBody>
      </p:sp>
      <p:graphicFrame>
        <p:nvGraphicFramePr>
          <p:cNvPr id="4" name="Table 3"/>
          <p:cNvGraphicFramePr>
            <a:graphicFrameLocks noGrp="1"/>
          </p:cNvGraphicFramePr>
          <p:nvPr>
            <p:extLst>
              <p:ext uri="{D42A27DB-BD31-4B8C-83A1-F6EECF244321}">
                <p14:modId xmlns:p14="http://schemas.microsoft.com/office/powerpoint/2010/main" val="1737532505"/>
              </p:ext>
            </p:extLst>
          </p:nvPr>
        </p:nvGraphicFramePr>
        <p:xfrm>
          <a:off x="899592" y="2060848"/>
          <a:ext cx="7776863" cy="1620180"/>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800199">
                  <a:extLst>
                    <a:ext uri="{9D8B030D-6E8A-4147-A177-3AD203B41FA5}">
                      <a16:colId xmlns:a16="http://schemas.microsoft.com/office/drawing/2014/main" val="20004"/>
                    </a:ext>
                  </a:extLst>
                </a:gridCol>
              </a:tblGrid>
              <a:tr h="540060">
                <a:tc>
                  <a:txBody>
                    <a:bodyPr/>
                    <a:lstStyle/>
                    <a:p>
                      <a:pPr indent="140335">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0335">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2020</a:t>
                      </a:r>
                    </a:p>
                  </a:txBody>
                  <a:tcPr marL="68580" marR="68580" marT="0" marB="0" anchor="ctr"/>
                </a:tc>
                <a:tc>
                  <a:txBody>
                    <a:bodyPr/>
                    <a:lstStyle/>
                    <a:p>
                      <a:pPr indent="140335">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2019</a:t>
                      </a:r>
                    </a:p>
                  </a:txBody>
                  <a:tcPr marL="68580" marR="68580" marT="0" marB="0" anchor="ctr"/>
                </a:tc>
                <a:tc>
                  <a:txBody>
                    <a:bodyPr/>
                    <a:lstStyle/>
                    <a:p>
                      <a:pPr indent="140335">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Difference</a:t>
                      </a:r>
                    </a:p>
                  </a:txBody>
                  <a:tcPr marL="68580" marR="68580" marT="0" marB="0" anchor="ctr"/>
                </a:tc>
                <a:tc>
                  <a:txBody>
                    <a:bodyPr/>
                    <a:lstStyle/>
                    <a:p>
                      <a:pPr indent="140335" algn="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Difference %</a:t>
                      </a:r>
                    </a:p>
                  </a:txBody>
                  <a:tcPr marL="68580" marR="68580" marT="0" marB="0" anchor="ctr"/>
                </a:tc>
                <a:extLst>
                  <a:ext uri="{0D108BD9-81ED-4DB2-BD59-A6C34878D82A}">
                    <a16:rowId xmlns:a16="http://schemas.microsoft.com/office/drawing/2014/main" val="10000"/>
                  </a:ext>
                </a:extLst>
              </a:tr>
              <a:tr h="540060">
                <a:tc>
                  <a:txBody>
                    <a:bodyPr/>
                    <a:lstStyle/>
                    <a:p>
                      <a:pPr indent="140335">
                        <a:spcAft>
                          <a:spcPts val="0"/>
                        </a:spcAft>
                      </a:pPr>
                      <a:r>
                        <a:rPr lang="en-GB" sz="1100" dirty="0">
                          <a:effectLst/>
                        </a:rPr>
                        <a:t>Total Pax</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 641,442</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 2,386,401</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 1,744,959</a:t>
                      </a:r>
                    </a:p>
                  </a:txBody>
                  <a:tcPr marL="68580" marR="68580" marT="0" marB="0" anchor="ctr"/>
                </a:tc>
                <a:tc>
                  <a:txBody>
                    <a:bodyPr/>
                    <a:lstStyle/>
                    <a:p>
                      <a:pPr indent="140335" algn="r">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-73%</a:t>
                      </a:r>
                    </a:p>
                  </a:txBody>
                  <a:tcPr marL="68580" marR="68580" marT="0" marB="0" anchor="ctr"/>
                </a:tc>
                <a:extLst>
                  <a:ext uri="{0D108BD9-81ED-4DB2-BD59-A6C34878D82A}">
                    <a16:rowId xmlns:a16="http://schemas.microsoft.com/office/drawing/2014/main" val="10001"/>
                  </a:ext>
                </a:extLst>
              </a:tr>
              <a:tr h="540060">
                <a:tc>
                  <a:txBody>
                    <a:bodyPr/>
                    <a:lstStyle/>
                    <a:p>
                      <a:pPr indent="140335">
                        <a:spcAft>
                          <a:spcPts val="0"/>
                        </a:spcAft>
                      </a:pPr>
                      <a:r>
                        <a:rPr lang="en-GB" sz="1100" dirty="0">
                          <a:effectLst/>
                          <a:latin typeface="Arial" panose="020B0604020202020204" pitchFamily="34" charset="0"/>
                          <a:ea typeface="Calibri" panose="020F0502020204030204" pitchFamily="34" charset="0"/>
                          <a:cs typeface="Arial" panose="020B0604020202020204" pitchFamily="34" charset="0"/>
                        </a:rPr>
                        <a:t>Total PRM</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 5386</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Calibri" panose="020F0502020204030204" pitchFamily="34" charset="0"/>
                        </a:rPr>
                        <a:t> 21261</a:t>
                      </a:r>
                    </a:p>
                  </a:txBody>
                  <a:tcPr marL="68580" marR="68580" marT="0" marB="0" anchor="ctr"/>
                </a:tc>
                <a:tc>
                  <a:txBody>
                    <a:bodyPr/>
                    <a:lstStyle/>
                    <a:p>
                      <a:pPr indent="140335">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15875</a:t>
                      </a:r>
                    </a:p>
                  </a:txBody>
                  <a:tcPr marL="68580" marR="68580" marT="0" marB="0" anchor="ctr"/>
                </a:tc>
                <a:tc>
                  <a:txBody>
                    <a:bodyPr/>
                    <a:lstStyle/>
                    <a:p>
                      <a:pPr indent="140335" algn="r">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tc>
                <a:extLst>
                  <a:ext uri="{0D108BD9-81ED-4DB2-BD59-A6C34878D82A}">
                    <a16:rowId xmlns:a16="http://schemas.microsoft.com/office/drawing/2014/main" val="3377190513"/>
                  </a:ext>
                </a:extLst>
              </a:tr>
            </a:tbl>
          </a:graphicData>
        </a:graphic>
      </p:graphicFrame>
    </p:spTree>
    <p:extLst>
      <p:ext uri="{BB962C8B-B14F-4D97-AF65-F5344CB8AC3E}">
        <p14:creationId xmlns:p14="http://schemas.microsoft.com/office/powerpoint/2010/main" val="114910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66" y="206469"/>
            <a:ext cx="8382000" cy="1066800"/>
          </a:xfrm>
        </p:spPr>
        <p:txBody>
          <a:bodyPr/>
          <a:lstStyle/>
          <a:p>
            <a:r>
              <a:rPr lang="en-GB" dirty="0"/>
              <a:t>Monthly breakdown of PRM’S in 2019 and 2020.</a:t>
            </a:r>
          </a:p>
        </p:txBody>
      </p:sp>
      <p:sp>
        <p:nvSpPr>
          <p:cNvPr id="3" name="Content Placeholder 2"/>
          <p:cNvSpPr>
            <a:spLocks noGrp="1"/>
          </p:cNvSpPr>
          <p:nvPr>
            <p:ph idx="1"/>
          </p:nvPr>
        </p:nvSpPr>
        <p:spPr/>
        <p:txBody>
          <a:bodyPr/>
          <a:lstStyle/>
          <a:p>
            <a:pPr marL="0" indent="0">
              <a:buNone/>
            </a:pPr>
            <a:r>
              <a:rPr lang="en-GB" dirty="0"/>
              <a:t> </a:t>
            </a:r>
          </a:p>
        </p:txBody>
      </p:sp>
      <p:pic>
        <p:nvPicPr>
          <p:cNvPr id="6" name="Picture 5">
            <a:extLst>
              <a:ext uri="{FF2B5EF4-FFF2-40B4-BE49-F238E27FC236}">
                <a16:creationId xmlns:a16="http://schemas.microsoft.com/office/drawing/2014/main" id="{364C7C56-32CC-49B1-BF70-BD0EA683C33E}"/>
              </a:ext>
            </a:extLst>
          </p:cNvPr>
          <p:cNvPicPr>
            <a:picLocks noChangeAspect="1"/>
          </p:cNvPicPr>
          <p:nvPr/>
        </p:nvPicPr>
        <p:blipFill>
          <a:blip r:embed="rId4"/>
          <a:stretch>
            <a:fillRect/>
          </a:stretch>
        </p:blipFill>
        <p:spPr>
          <a:xfrm>
            <a:off x="1403648" y="881633"/>
            <a:ext cx="5760770" cy="1047896"/>
          </a:xfrm>
          <a:prstGeom prst="rect">
            <a:avLst/>
          </a:prstGeom>
        </p:spPr>
      </p:pic>
      <p:pic>
        <p:nvPicPr>
          <p:cNvPr id="4" name="Picture 3">
            <a:extLst>
              <a:ext uri="{FF2B5EF4-FFF2-40B4-BE49-F238E27FC236}">
                <a16:creationId xmlns:a16="http://schemas.microsoft.com/office/drawing/2014/main" id="{B47DF50D-5EB8-4D05-8B23-2C5B3CAB8A6D}"/>
              </a:ext>
            </a:extLst>
          </p:cNvPr>
          <p:cNvPicPr>
            <a:picLocks noChangeAspect="1"/>
          </p:cNvPicPr>
          <p:nvPr/>
        </p:nvPicPr>
        <p:blipFill>
          <a:blip r:embed="rId5"/>
          <a:stretch>
            <a:fillRect/>
          </a:stretch>
        </p:blipFill>
        <p:spPr>
          <a:xfrm>
            <a:off x="4572000" y="3258199"/>
            <a:ext cx="4431750" cy="2663765"/>
          </a:xfrm>
          <a:prstGeom prst="rect">
            <a:avLst/>
          </a:prstGeom>
        </p:spPr>
      </p:pic>
      <p:pic>
        <p:nvPicPr>
          <p:cNvPr id="5" name="Picture 4">
            <a:extLst>
              <a:ext uri="{FF2B5EF4-FFF2-40B4-BE49-F238E27FC236}">
                <a16:creationId xmlns:a16="http://schemas.microsoft.com/office/drawing/2014/main" id="{1F6B69FF-0C9C-4C2C-8BC2-A69E3B9BEB5D}"/>
              </a:ext>
            </a:extLst>
          </p:cNvPr>
          <p:cNvPicPr>
            <a:picLocks noChangeAspect="1"/>
          </p:cNvPicPr>
          <p:nvPr/>
        </p:nvPicPr>
        <p:blipFill>
          <a:blip r:embed="rId6"/>
          <a:stretch>
            <a:fillRect/>
          </a:stretch>
        </p:blipFill>
        <p:spPr>
          <a:xfrm>
            <a:off x="489032" y="3258199"/>
            <a:ext cx="3850943" cy="2663765"/>
          </a:xfrm>
          <a:prstGeom prst="rect">
            <a:avLst/>
          </a:prstGeom>
        </p:spPr>
      </p:pic>
      <p:graphicFrame>
        <p:nvGraphicFramePr>
          <p:cNvPr id="10" name="Object 9">
            <a:extLst>
              <a:ext uri="{FF2B5EF4-FFF2-40B4-BE49-F238E27FC236}">
                <a16:creationId xmlns:a16="http://schemas.microsoft.com/office/drawing/2014/main" id="{209932B7-C2C4-4B12-9E93-615AEEB0BC6A}"/>
              </a:ext>
            </a:extLst>
          </p:cNvPr>
          <p:cNvGraphicFramePr>
            <a:graphicFrameLocks noChangeAspect="1"/>
          </p:cNvGraphicFramePr>
          <p:nvPr>
            <p:extLst>
              <p:ext uri="{D42A27DB-BD31-4B8C-83A1-F6EECF244321}">
                <p14:modId xmlns:p14="http://schemas.microsoft.com/office/powerpoint/2010/main" val="629912509"/>
              </p:ext>
            </p:extLst>
          </p:nvPr>
        </p:nvGraphicFramePr>
        <p:xfrm>
          <a:off x="179512" y="2011014"/>
          <a:ext cx="8824238" cy="1129954"/>
        </p:xfrm>
        <a:graphic>
          <a:graphicData uri="http://schemas.openxmlformats.org/presentationml/2006/ole">
            <mc:AlternateContent xmlns:mc="http://schemas.openxmlformats.org/markup-compatibility/2006">
              <mc:Choice xmlns:v="urn:schemas-microsoft-com:vml" Requires="v">
                <p:oleObj spid="_x0000_s1026" name="Worksheet" r:id="rId7" imgW="9286973" imgH="771525" progId="Excel.Sheet.12">
                  <p:embed/>
                </p:oleObj>
              </mc:Choice>
              <mc:Fallback>
                <p:oleObj name="Worksheet" r:id="rId7" imgW="9286973" imgH="771525" progId="Excel.Sheet.12">
                  <p:embed/>
                  <p:pic>
                    <p:nvPicPr>
                      <p:cNvPr id="10" name="Object 9">
                        <a:extLst>
                          <a:ext uri="{FF2B5EF4-FFF2-40B4-BE49-F238E27FC236}">
                            <a16:creationId xmlns:a16="http://schemas.microsoft.com/office/drawing/2014/main" id="{209932B7-C2C4-4B12-9E93-615AEEB0BC6A}"/>
                          </a:ext>
                        </a:extLst>
                      </p:cNvPr>
                      <p:cNvPicPr/>
                      <p:nvPr/>
                    </p:nvPicPr>
                    <p:blipFill>
                      <a:blip r:embed="rId8"/>
                      <a:stretch>
                        <a:fillRect/>
                      </a:stretch>
                    </p:blipFill>
                    <p:spPr>
                      <a:xfrm>
                        <a:off x="179512" y="2011014"/>
                        <a:ext cx="8824238" cy="1129954"/>
                      </a:xfrm>
                      <a:prstGeom prst="rect">
                        <a:avLst/>
                      </a:prstGeom>
                    </p:spPr>
                  </p:pic>
                </p:oleObj>
              </mc:Fallback>
            </mc:AlternateContent>
          </a:graphicData>
        </a:graphic>
      </p:graphicFrame>
    </p:spTree>
    <p:extLst>
      <p:ext uri="{BB962C8B-B14F-4D97-AF65-F5344CB8AC3E}">
        <p14:creationId xmlns:p14="http://schemas.microsoft.com/office/powerpoint/2010/main" val="422505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7328-264D-4CE3-A62A-41485B288F44}"/>
              </a:ext>
            </a:extLst>
          </p:cNvPr>
          <p:cNvSpPr>
            <a:spLocks noGrp="1"/>
          </p:cNvSpPr>
          <p:nvPr>
            <p:ph type="title"/>
          </p:nvPr>
        </p:nvSpPr>
        <p:spPr/>
        <p:txBody>
          <a:bodyPr/>
          <a:lstStyle/>
          <a:p>
            <a:r>
              <a:rPr lang="en-GB" dirty="0"/>
              <a:t>Breakdown of PRM’s per airline - 2020</a:t>
            </a:r>
          </a:p>
        </p:txBody>
      </p:sp>
      <p:graphicFrame>
        <p:nvGraphicFramePr>
          <p:cNvPr id="4" name="Content Placeholder 3">
            <a:extLst>
              <a:ext uri="{FF2B5EF4-FFF2-40B4-BE49-F238E27FC236}">
                <a16:creationId xmlns:a16="http://schemas.microsoft.com/office/drawing/2014/main" id="{B5600FBE-9D3D-44E6-8E84-C519221C4F31}"/>
              </a:ext>
            </a:extLst>
          </p:cNvPr>
          <p:cNvGraphicFramePr>
            <a:graphicFrameLocks noGrp="1"/>
          </p:cNvGraphicFramePr>
          <p:nvPr>
            <p:ph idx="1"/>
            <p:extLst>
              <p:ext uri="{D42A27DB-BD31-4B8C-83A1-F6EECF244321}">
                <p14:modId xmlns:p14="http://schemas.microsoft.com/office/powerpoint/2010/main" val="4164243913"/>
              </p:ext>
            </p:extLst>
          </p:nvPr>
        </p:nvGraphicFramePr>
        <p:xfrm>
          <a:off x="381000" y="1088739"/>
          <a:ext cx="2088232" cy="2088234"/>
        </p:xfrm>
        <a:graphic>
          <a:graphicData uri="http://schemas.openxmlformats.org/drawingml/2006/table">
            <a:tbl>
              <a:tblPr/>
              <a:tblGrid>
                <a:gridCol w="1273312">
                  <a:extLst>
                    <a:ext uri="{9D8B030D-6E8A-4147-A177-3AD203B41FA5}">
                      <a16:colId xmlns:a16="http://schemas.microsoft.com/office/drawing/2014/main" val="67717821"/>
                    </a:ext>
                  </a:extLst>
                </a:gridCol>
                <a:gridCol w="814920">
                  <a:extLst>
                    <a:ext uri="{9D8B030D-6E8A-4147-A177-3AD203B41FA5}">
                      <a16:colId xmlns:a16="http://schemas.microsoft.com/office/drawing/2014/main" val="1013882275"/>
                    </a:ext>
                  </a:extLst>
                </a:gridCol>
              </a:tblGrid>
              <a:tr h="232026">
                <a:tc>
                  <a:txBody>
                    <a:bodyPr/>
                    <a:lstStyle/>
                    <a:p>
                      <a:pPr algn="l" fontAlgn="b"/>
                      <a:r>
                        <a:rPr lang="en-GB" sz="1100" b="1" i="0" u="none" strike="noStrike">
                          <a:solidFill>
                            <a:srgbClr val="000000"/>
                          </a:solidFill>
                          <a:effectLst/>
                          <a:latin typeface="Calibri" panose="020F0502020204030204" pitchFamily="34" charset="0"/>
                        </a:rPr>
                        <a:t>Airline</a:t>
                      </a:r>
                    </a:p>
                  </a:txBody>
                  <a:tcPr marL="9525" marR="9525" marT="9525" marB="0" anchor="b">
                    <a:lnL>
                      <a:noFill/>
                    </a:lnL>
                    <a:lnR>
                      <a:noFill/>
                    </a:lnR>
                    <a:lnT>
                      <a:noFill/>
                    </a:lnT>
                    <a:lnB>
                      <a:noFill/>
                    </a:lnB>
                  </a:tcPr>
                </a:tc>
                <a:tc>
                  <a:txBody>
                    <a:bodyPr/>
                    <a:lstStyle/>
                    <a:p>
                      <a:pPr algn="l" fontAlgn="b"/>
                      <a:r>
                        <a:rPr lang="en-GB" sz="1100" b="1" i="0" u="none" strike="noStrike">
                          <a:solidFill>
                            <a:srgbClr val="000000"/>
                          </a:solidFill>
                          <a:effectLst/>
                          <a:latin typeface="Calibri" panose="020F0502020204030204" pitchFamily="34" charset="0"/>
                        </a:rPr>
                        <a:t>PRM's</a:t>
                      </a:r>
                    </a:p>
                  </a:txBody>
                  <a:tcPr marL="9525" marR="9525" marT="9525" marB="0" anchor="b">
                    <a:lnL>
                      <a:noFill/>
                    </a:lnL>
                    <a:lnR>
                      <a:noFill/>
                    </a:lnR>
                    <a:lnT>
                      <a:noFill/>
                    </a:lnT>
                    <a:lnB>
                      <a:noFill/>
                    </a:lnB>
                  </a:tcPr>
                </a:tc>
                <a:extLst>
                  <a:ext uri="{0D108BD9-81ED-4DB2-BD59-A6C34878D82A}">
                    <a16:rowId xmlns:a16="http://schemas.microsoft.com/office/drawing/2014/main" val="1818387099"/>
                  </a:ext>
                </a:extLst>
              </a:tr>
              <a:tr h="232026">
                <a:tc>
                  <a:txBody>
                    <a:bodyPr/>
                    <a:lstStyle/>
                    <a:p>
                      <a:pPr algn="l" fontAlgn="b"/>
                      <a:r>
                        <a:rPr lang="en-GB" sz="1100" b="0" i="0" u="none" strike="noStrike">
                          <a:solidFill>
                            <a:srgbClr val="000000"/>
                          </a:solidFill>
                          <a:effectLst/>
                          <a:latin typeface="Calibri" panose="020F0502020204030204" pitchFamily="34" charset="0"/>
                        </a:rPr>
                        <a:t>Loganair</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1648</a:t>
                      </a:r>
                    </a:p>
                  </a:txBody>
                  <a:tcPr marL="9525" marR="9525" marT="9525" marB="0" anchor="b">
                    <a:lnL>
                      <a:noFill/>
                    </a:lnL>
                    <a:lnR>
                      <a:noFill/>
                    </a:lnR>
                    <a:lnT>
                      <a:noFill/>
                    </a:lnT>
                    <a:lnB>
                      <a:noFill/>
                    </a:lnB>
                  </a:tcPr>
                </a:tc>
                <a:extLst>
                  <a:ext uri="{0D108BD9-81ED-4DB2-BD59-A6C34878D82A}">
                    <a16:rowId xmlns:a16="http://schemas.microsoft.com/office/drawing/2014/main" val="563136956"/>
                  </a:ext>
                </a:extLst>
              </a:tr>
              <a:tr h="232026">
                <a:tc>
                  <a:txBody>
                    <a:bodyPr/>
                    <a:lstStyle/>
                    <a:p>
                      <a:pPr algn="l" fontAlgn="b"/>
                      <a:r>
                        <a:rPr lang="en-GB" sz="1100" b="0" i="0" u="none" strike="noStrike">
                          <a:solidFill>
                            <a:srgbClr val="000000"/>
                          </a:solidFill>
                          <a:effectLst/>
                          <a:latin typeface="Calibri" panose="020F0502020204030204" pitchFamily="34" charset="0"/>
                        </a:rPr>
                        <a:t>British Airways</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1454</a:t>
                      </a:r>
                    </a:p>
                  </a:txBody>
                  <a:tcPr marL="9525" marR="9525" marT="9525" marB="0" anchor="b">
                    <a:lnL>
                      <a:noFill/>
                    </a:lnL>
                    <a:lnR>
                      <a:noFill/>
                    </a:lnR>
                    <a:lnT>
                      <a:noFill/>
                    </a:lnT>
                    <a:lnB>
                      <a:noFill/>
                    </a:lnB>
                  </a:tcPr>
                </a:tc>
                <a:extLst>
                  <a:ext uri="{0D108BD9-81ED-4DB2-BD59-A6C34878D82A}">
                    <a16:rowId xmlns:a16="http://schemas.microsoft.com/office/drawing/2014/main" val="853279961"/>
                  </a:ext>
                </a:extLst>
              </a:tr>
              <a:tr h="232026">
                <a:tc>
                  <a:txBody>
                    <a:bodyPr/>
                    <a:lstStyle/>
                    <a:p>
                      <a:pPr algn="l" fontAlgn="b"/>
                      <a:r>
                        <a:rPr lang="en-GB" sz="1100" b="0" i="0" u="none" strike="noStrike">
                          <a:solidFill>
                            <a:srgbClr val="000000"/>
                          </a:solidFill>
                          <a:effectLst/>
                          <a:latin typeface="Calibri" panose="020F0502020204030204" pitchFamily="34" charset="0"/>
                        </a:rPr>
                        <a:t>KLM</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550</a:t>
                      </a:r>
                    </a:p>
                  </a:txBody>
                  <a:tcPr marL="9525" marR="9525" marT="9525" marB="0" anchor="b">
                    <a:lnL>
                      <a:noFill/>
                    </a:lnL>
                    <a:lnR>
                      <a:noFill/>
                    </a:lnR>
                    <a:lnT>
                      <a:noFill/>
                    </a:lnT>
                    <a:lnB>
                      <a:noFill/>
                    </a:lnB>
                  </a:tcPr>
                </a:tc>
                <a:extLst>
                  <a:ext uri="{0D108BD9-81ED-4DB2-BD59-A6C34878D82A}">
                    <a16:rowId xmlns:a16="http://schemas.microsoft.com/office/drawing/2014/main" val="1491233442"/>
                  </a:ext>
                </a:extLst>
              </a:tr>
              <a:tr h="232026">
                <a:tc>
                  <a:txBody>
                    <a:bodyPr/>
                    <a:lstStyle/>
                    <a:p>
                      <a:pPr algn="l" fontAlgn="b"/>
                      <a:r>
                        <a:rPr lang="en-GB" sz="1100" b="0" i="0" u="none" strike="noStrike">
                          <a:solidFill>
                            <a:srgbClr val="000000"/>
                          </a:solidFill>
                          <a:effectLst/>
                          <a:latin typeface="Calibri" panose="020F0502020204030204" pitchFamily="34" charset="0"/>
                        </a:rPr>
                        <a:t>Flybe*</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447</a:t>
                      </a:r>
                    </a:p>
                  </a:txBody>
                  <a:tcPr marL="9525" marR="9525" marT="9525" marB="0" anchor="b">
                    <a:lnL>
                      <a:noFill/>
                    </a:lnL>
                    <a:lnR>
                      <a:noFill/>
                    </a:lnR>
                    <a:lnT>
                      <a:noFill/>
                    </a:lnT>
                    <a:lnB>
                      <a:noFill/>
                    </a:lnB>
                  </a:tcPr>
                </a:tc>
                <a:extLst>
                  <a:ext uri="{0D108BD9-81ED-4DB2-BD59-A6C34878D82A}">
                    <a16:rowId xmlns:a16="http://schemas.microsoft.com/office/drawing/2014/main" val="1369397815"/>
                  </a:ext>
                </a:extLst>
              </a:tr>
              <a:tr h="232026">
                <a:tc>
                  <a:txBody>
                    <a:bodyPr/>
                    <a:lstStyle/>
                    <a:p>
                      <a:pPr algn="l" fontAlgn="b"/>
                      <a:r>
                        <a:rPr lang="en-GB" sz="1100" b="0" i="0" u="none" strike="noStrike">
                          <a:solidFill>
                            <a:srgbClr val="000000"/>
                          </a:solidFill>
                          <a:effectLst/>
                          <a:latin typeface="Calibri" panose="020F0502020204030204" pitchFamily="34" charset="0"/>
                        </a:rPr>
                        <a:t>Ryanair</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286</a:t>
                      </a:r>
                    </a:p>
                  </a:txBody>
                  <a:tcPr marL="9525" marR="9525" marT="9525" marB="0" anchor="b">
                    <a:lnL>
                      <a:noFill/>
                    </a:lnL>
                    <a:lnR>
                      <a:noFill/>
                    </a:lnR>
                    <a:lnT>
                      <a:noFill/>
                    </a:lnT>
                    <a:lnB>
                      <a:noFill/>
                    </a:lnB>
                  </a:tcPr>
                </a:tc>
                <a:extLst>
                  <a:ext uri="{0D108BD9-81ED-4DB2-BD59-A6C34878D82A}">
                    <a16:rowId xmlns:a16="http://schemas.microsoft.com/office/drawing/2014/main" val="1870922046"/>
                  </a:ext>
                </a:extLst>
              </a:tr>
              <a:tr h="232026">
                <a:tc>
                  <a:txBody>
                    <a:bodyPr/>
                    <a:lstStyle/>
                    <a:p>
                      <a:pPr algn="l" fontAlgn="b"/>
                      <a:r>
                        <a:rPr lang="en-GB" sz="1100" b="0" i="0" u="none" strike="noStrike">
                          <a:solidFill>
                            <a:srgbClr val="000000"/>
                          </a:solidFill>
                          <a:effectLst/>
                          <a:latin typeface="Calibri" panose="020F0502020204030204" pitchFamily="34" charset="0"/>
                        </a:rPr>
                        <a:t>Easyjet</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280</a:t>
                      </a:r>
                    </a:p>
                  </a:txBody>
                  <a:tcPr marL="9525" marR="9525" marT="9525" marB="0" anchor="b">
                    <a:lnL>
                      <a:noFill/>
                    </a:lnL>
                    <a:lnR>
                      <a:noFill/>
                    </a:lnR>
                    <a:lnT>
                      <a:noFill/>
                    </a:lnT>
                    <a:lnB>
                      <a:noFill/>
                    </a:lnB>
                  </a:tcPr>
                </a:tc>
                <a:extLst>
                  <a:ext uri="{0D108BD9-81ED-4DB2-BD59-A6C34878D82A}">
                    <a16:rowId xmlns:a16="http://schemas.microsoft.com/office/drawing/2014/main" val="2187931686"/>
                  </a:ext>
                </a:extLst>
              </a:tr>
              <a:tr h="232026">
                <a:tc>
                  <a:txBody>
                    <a:bodyPr/>
                    <a:lstStyle/>
                    <a:p>
                      <a:pPr algn="l" fontAlgn="b"/>
                      <a:r>
                        <a:rPr lang="en-GB" sz="1100" b="0" i="0" u="none" strike="noStrike">
                          <a:solidFill>
                            <a:srgbClr val="000000"/>
                          </a:solidFill>
                          <a:effectLst/>
                          <a:latin typeface="Calibri" panose="020F0502020204030204" pitchFamily="34" charset="0"/>
                        </a:rPr>
                        <a:t>TUI</a:t>
                      </a:r>
                    </a:p>
                  </a:txBody>
                  <a:tcPr marL="9525" marR="9525" marT="9525"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220</a:t>
                      </a:r>
                    </a:p>
                  </a:txBody>
                  <a:tcPr marL="9525" marR="9525" marT="9525" marB="0" anchor="b">
                    <a:lnL>
                      <a:noFill/>
                    </a:lnL>
                    <a:lnR>
                      <a:noFill/>
                    </a:lnR>
                    <a:lnT>
                      <a:noFill/>
                    </a:lnT>
                    <a:lnB>
                      <a:noFill/>
                    </a:lnB>
                  </a:tcPr>
                </a:tc>
                <a:extLst>
                  <a:ext uri="{0D108BD9-81ED-4DB2-BD59-A6C34878D82A}">
                    <a16:rowId xmlns:a16="http://schemas.microsoft.com/office/drawing/2014/main" val="883470085"/>
                  </a:ext>
                </a:extLst>
              </a:tr>
              <a:tr h="232026">
                <a:tc>
                  <a:txBody>
                    <a:bodyPr/>
                    <a:lstStyle/>
                    <a:p>
                      <a:pPr algn="l" fontAlgn="b"/>
                      <a:r>
                        <a:rPr lang="en-GB" sz="1100" b="0" i="0" u="none" strike="noStrike">
                          <a:solidFill>
                            <a:srgbClr val="000000"/>
                          </a:solidFill>
                          <a:effectLst/>
                          <a:latin typeface="Calibri" panose="020F0502020204030204" pitchFamily="34" charset="0"/>
                        </a:rPr>
                        <a:t>Air France</a:t>
                      </a:r>
                    </a:p>
                  </a:txBody>
                  <a:tcPr marL="9525" marR="9525" marT="9525" marB="0" anchor="b">
                    <a:lnL>
                      <a:noFill/>
                    </a:lnL>
                    <a:lnR>
                      <a:noFill/>
                    </a:lnR>
                    <a:lnT>
                      <a:noFill/>
                    </a:lnT>
                    <a:lnB>
                      <a:noFill/>
                    </a:lnB>
                  </a:tcPr>
                </a:tc>
                <a:tc>
                  <a:txBody>
                    <a:bodyPr/>
                    <a:lstStyle/>
                    <a:p>
                      <a:pPr algn="r" fontAlgn="b"/>
                      <a:r>
                        <a:rPr lang="en-GB" sz="1100" b="0" i="0" u="none" strike="noStrike" dirty="0">
                          <a:solidFill>
                            <a:srgbClr val="000000"/>
                          </a:solidFill>
                          <a:effectLst/>
                          <a:latin typeface="Calibri" panose="020F0502020204030204" pitchFamily="34" charset="0"/>
                        </a:rPr>
                        <a:t>105</a:t>
                      </a:r>
                    </a:p>
                  </a:txBody>
                  <a:tcPr marL="9525" marR="9525" marT="9525" marB="0" anchor="b">
                    <a:lnL>
                      <a:noFill/>
                    </a:lnL>
                    <a:lnR>
                      <a:noFill/>
                    </a:lnR>
                    <a:lnT>
                      <a:noFill/>
                    </a:lnT>
                    <a:lnB>
                      <a:noFill/>
                    </a:lnB>
                  </a:tcPr>
                </a:tc>
                <a:extLst>
                  <a:ext uri="{0D108BD9-81ED-4DB2-BD59-A6C34878D82A}">
                    <a16:rowId xmlns:a16="http://schemas.microsoft.com/office/drawing/2014/main" val="1451446070"/>
                  </a:ext>
                </a:extLst>
              </a:tr>
            </a:tbl>
          </a:graphicData>
        </a:graphic>
      </p:graphicFrame>
      <p:pic>
        <p:nvPicPr>
          <p:cNvPr id="5" name="Picture 4">
            <a:extLst>
              <a:ext uri="{FF2B5EF4-FFF2-40B4-BE49-F238E27FC236}">
                <a16:creationId xmlns:a16="http://schemas.microsoft.com/office/drawing/2014/main" id="{B18A644B-A898-4377-9AD8-0BA64B77F76B}"/>
              </a:ext>
            </a:extLst>
          </p:cNvPr>
          <p:cNvPicPr>
            <a:picLocks noChangeAspect="1"/>
          </p:cNvPicPr>
          <p:nvPr/>
        </p:nvPicPr>
        <p:blipFill>
          <a:blip r:embed="rId3"/>
          <a:stretch>
            <a:fillRect/>
          </a:stretch>
        </p:blipFill>
        <p:spPr>
          <a:xfrm>
            <a:off x="2945087" y="972671"/>
            <a:ext cx="4584589" cy="2755631"/>
          </a:xfrm>
          <a:prstGeom prst="rect">
            <a:avLst/>
          </a:prstGeom>
        </p:spPr>
      </p:pic>
      <p:sp>
        <p:nvSpPr>
          <p:cNvPr id="6" name="TextBox 5">
            <a:extLst>
              <a:ext uri="{FF2B5EF4-FFF2-40B4-BE49-F238E27FC236}">
                <a16:creationId xmlns:a16="http://schemas.microsoft.com/office/drawing/2014/main" id="{0FBA2913-1E24-4412-9E64-391EEE71EAA0}"/>
              </a:ext>
            </a:extLst>
          </p:cNvPr>
          <p:cNvSpPr txBox="1"/>
          <p:nvPr/>
        </p:nvSpPr>
        <p:spPr>
          <a:xfrm>
            <a:off x="272988" y="3466692"/>
            <a:ext cx="2304256" cy="523220"/>
          </a:xfrm>
          <a:prstGeom prst="rect">
            <a:avLst/>
          </a:prstGeom>
          <a:noFill/>
        </p:spPr>
        <p:txBody>
          <a:bodyPr wrap="square" rtlCol="0">
            <a:spAutoFit/>
          </a:bodyPr>
          <a:lstStyle/>
          <a:p>
            <a:r>
              <a:rPr lang="en-GB" sz="1400" dirty="0"/>
              <a:t>*</a:t>
            </a:r>
            <a:r>
              <a:rPr lang="en-GB" sz="1400" dirty="0">
                <a:solidFill>
                  <a:schemeClr val="bg2"/>
                </a:solidFill>
              </a:rPr>
              <a:t>Flybe ceased flying early March</a:t>
            </a:r>
          </a:p>
        </p:txBody>
      </p:sp>
      <p:sp>
        <p:nvSpPr>
          <p:cNvPr id="3" name="TextBox 2">
            <a:extLst>
              <a:ext uri="{FF2B5EF4-FFF2-40B4-BE49-F238E27FC236}">
                <a16:creationId xmlns:a16="http://schemas.microsoft.com/office/drawing/2014/main" id="{61C5D831-1DC2-4C27-957F-D3D18D5D1673}"/>
              </a:ext>
            </a:extLst>
          </p:cNvPr>
          <p:cNvSpPr txBox="1"/>
          <p:nvPr/>
        </p:nvSpPr>
        <p:spPr>
          <a:xfrm>
            <a:off x="381000" y="4509120"/>
            <a:ext cx="7791400" cy="461665"/>
          </a:xfrm>
          <a:prstGeom prst="rect">
            <a:avLst/>
          </a:prstGeom>
          <a:noFill/>
        </p:spPr>
        <p:txBody>
          <a:bodyPr wrap="square" rtlCol="0">
            <a:spAutoFit/>
          </a:bodyPr>
          <a:lstStyle/>
          <a:p>
            <a:r>
              <a:rPr lang="en-GB" kern="0" dirty="0">
                <a:solidFill>
                  <a:srgbClr val="D91E37"/>
                </a:solidFill>
                <a:latin typeface="Arial"/>
                <a:ea typeface="ＭＳ Ｐゴシック"/>
              </a:rPr>
              <a:t>Pre-notification of PRM’s</a:t>
            </a:r>
            <a:endParaRPr lang="en-GB" dirty="0"/>
          </a:p>
        </p:txBody>
      </p:sp>
      <p:sp>
        <p:nvSpPr>
          <p:cNvPr id="8" name="Rectangle 7">
            <a:extLst>
              <a:ext uri="{FF2B5EF4-FFF2-40B4-BE49-F238E27FC236}">
                <a16:creationId xmlns:a16="http://schemas.microsoft.com/office/drawing/2014/main" id="{0A6E7994-8CCB-4E8F-966F-8BB5393B1E24}"/>
              </a:ext>
            </a:extLst>
          </p:cNvPr>
          <p:cNvSpPr/>
          <p:nvPr/>
        </p:nvSpPr>
        <p:spPr>
          <a:xfrm>
            <a:off x="272988" y="5284111"/>
            <a:ext cx="7822786" cy="837152"/>
          </a:xfrm>
          <a:prstGeom prst="rect">
            <a:avLst/>
          </a:prstGeom>
        </p:spPr>
        <p:txBody>
          <a:bodyPr wrap="square">
            <a:spAutoFit/>
          </a:bodyPr>
          <a:lstStyle/>
          <a:p>
            <a:pPr marL="195263" lvl="0" indent="-195263" eaLnBrk="1" hangingPunct="1">
              <a:lnSpc>
                <a:spcPct val="90000"/>
              </a:lnSpc>
              <a:spcBef>
                <a:spcPct val="40000"/>
              </a:spcBef>
              <a:buClr>
                <a:srgbClr val="D91E37"/>
              </a:buClr>
              <a:buFont typeface="Times" charset="0"/>
              <a:buChar char="•"/>
            </a:pPr>
            <a:r>
              <a:rPr lang="en-GB" sz="2200" kern="0" dirty="0">
                <a:solidFill>
                  <a:srgbClr val="000000"/>
                </a:solidFill>
                <a:latin typeface="Arial"/>
                <a:ea typeface="ＭＳ Ｐゴシック"/>
              </a:rPr>
              <a:t>Total Number of passengers pre-notified = 3998</a:t>
            </a:r>
          </a:p>
          <a:p>
            <a:pPr marL="195263" lvl="0" indent="-195263" eaLnBrk="1" hangingPunct="1">
              <a:lnSpc>
                <a:spcPct val="90000"/>
              </a:lnSpc>
              <a:spcBef>
                <a:spcPct val="40000"/>
              </a:spcBef>
              <a:buClr>
                <a:srgbClr val="D91E37"/>
              </a:buClr>
              <a:buFont typeface="Times" charset="0"/>
              <a:buChar char="•"/>
            </a:pPr>
            <a:r>
              <a:rPr lang="en-GB" sz="2200" kern="0" dirty="0">
                <a:solidFill>
                  <a:srgbClr val="000000"/>
                </a:solidFill>
                <a:latin typeface="Arial"/>
                <a:ea typeface="ＭＳ Ｐゴシック"/>
              </a:rPr>
              <a:t>71% of all passengers pre-notified.</a:t>
            </a:r>
          </a:p>
        </p:txBody>
      </p:sp>
    </p:spTree>
    <p:extLst>
      <p:ext uri="{BB962C8B-B14F-4D97-AF65-F5344CB8AC3E}">
        <p14:creationId xmlns:p14="http://schemas.microsoft.com/office/powerpoint/2010/main" val="335854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9AB3-A99A-4D59-9BC5-2B0CEFAED145}"/>
              </a:ext>
            </a:extLst>
          </p:cNvPr>
          <p:cNvSpPr>
            <a:spLocks noGrp="1"/>
          </p:cNvSpPr>
          <p:nvPr>
            <p:ph type="title"/>
          </p:nvPr>
        </p:nvSpPr>
        <p:spPr/>
        <p:txBody>
          <a:bodyPr/>
          <a:lstStyle/>
          <a:p>
            <a:r>
              <a:rPr lang="en-GB" dirty="0"/>
              <a:t>Breakdown of types of assistance requested/provided</a:t>
            </a:r>
          </a:p>
        </p:txBody>
      </p:sp>
      <p:graphicFrame>
        <p:nvGraphicFramePr>
          <p:cNvPr id="4" name="Content Placeholder 3">
            <a:extLst>
              <a:ext uri="{FF2B5EF4-FFF2-40B4-BE49-F238E27FC236}">
                <a16:creationId xmlns:a16="http://schemas.microsoft.com/office/drawing/2014/main" id="{9803CAB9-0592-4291-91A4-3ACC3B35AFDD}"/>
              </a:ext>
            </a:extLst>
          </p:cNvPr>
          <p:cNvGraphicFramePr>
            <a:graphicFrameLocks noGrp="1"/>
          </p:cNvGraphicFramePr>
          <p:nvPr>
            <p:ph idx="1"/>
            <p:extLst>
              <p:ext uri="{D42A27DB-BD31-4B8C-83A1-F6EECF244321}">
                <p14:modId xmlns:p14="http://schemas.microsoft.com/office/powerpoint/2010/main" val="626253807"/>
              </p:ext>
            </p:extLst>
          </p:nvPr>
        </p:nvGraphicFramePr>
        <p:xfrm>
          <a:off x="381000" y="1124744"/>
          <a:ext cx="3830960" cy="3235960"/>
        </p:xfrm>
        <a:graphic>
          <a:graphicData uri="http://schemas.openxmlformats.org/drawingml/2006/table">
            <a:tbl>
              <a:tblPr firstRow="1" bandRow="1">
                <a:tableStyleId>{5C22544A-7EE6-4342-B048-85BDC9FD1C3A}</a:tableStyleId>
              </a:tblPr>
              <a:tblGrid>
                <a:gridCol w="2606824">
                  <a:extLst>
                    <a:ext uri="{9D8B030D-6E8A-4147-A177-3AD203B41FA5}">
                      <a16:colId xmlns:a16="http://schemas.microsoft.com/office/drawing/2014/main" val="3773130357"/>
                    </a:ext>
                  </a:extLst>
                </a:gridCol>
                <a:gridCol w="1224136">
                  <a:extLst>
                    <a:ext uri="{9D8B030D-6E8A-4147-A177-3AD203B41FA5}">
                      <a16:colId xmlns:a16="http://schemas.microsoft.com/office/drawing/2014/main" val="1859876966"/>
                    </a:ext>
                  </a:extLst>
                </a:gridCol>
              </a:tblGrid>
              <a:tr h="370840">
                <a:tc>
                  <a:txBody>
                    <a:bodyPr/>
                    <a:lstStyle/>
                    <a:p>
                      <a:r>
                        <a:rPr lang="en-GB" dirty="0"/>
                        <a:t>Assistance Requested</a:t>
                      </a:r>
                    </a:p>
                  </a:txBody>
                  <a:tcPr/>
                </a:tc>
                <a:tc>
                  <a:txBody>
                    <a:bodyPr/>
                    <a:lstStyle/>
                    <a:p>
                      <a:r>
                        <a:rPr lang="en-GB" dirty="0"/>
                        <a:t>%</a:t>
                      </a:r>
                    </a:p>
                  </a:txBody>
                  <a:tcPr/>
                </a:tc>
                <a:extLst>
                  <a:ext uri="{0D108BD9-81ED-4DB2-BD59-A6C34878D82A}">
                    <a16:rowId xmlns:a16="http://schemas.microsoft.com/office/drawing/2014/main" val="695564595"/>
                  </a:ext>
                </a:extLst>
              </a:tr>
              <a:tr h="370840">
                <a:tc>
                  <a:txBody>
                    <a:bodyPr/>
                    <a:lstStyle/>
                    <a:p>
                      <a:r>
                        <a:rPr lang="en-GB" dirty="0"/>
                        <a:t>WCHR </a:t>
                      </a:r>
                    </a:p>
                  </a:txBody>
                  <a:tcPr/>
                </a:tc>
                <a:tc>
                  <a:txBody>
                    <a:bodyPr/>
                    <a:lstStyle/>
                    <a:p>
                      <a:r>
                        <a:rPr lang="en-GB" dirty="0"/>
                        <a:t>55.4%</a:t>
                      </a:r>
                    </a:p>
                  </a:txBody>
                  <a:tcPr/>
                </a:tc>
                <a:extLst>
                  <a:ext uri="{0D108BD9-81ED-4DB2-BD59-A6C34878D82A}">
                    <a16:rowId xmlns:a16="http://schemas.microsoft.com/office/drawing/2014/main" val="2131269955"/>
                  </a:ext>
                </a:extLst>
              </a:tr>
              <a:tr h="370840">
                <a:tc>
                  <a:txBody>
                    <a:bodyPr/>
                    <a:lstStyle/>
                    <a:p>
                      <a:r>
                        <a:rPr lang="en-GB" dirty="0"/>
                        <a:t>WCHS</a:t>
                      </a:r>
                    </a:p>
                  </a:txBody>
                  <a:tcPr/>
                </a:tc>
                <a:tc>
                  <a:txBody>
                    <a:bodyPr/>
                    <a:lstStyle/>
                    <a:p>
                      <a:r>
                        <a:rPr lang="en-GB" dirty="0"/>
                        <a:t>33.7%</a:t>
                      </a:r>
                    </a:p>
                  </a:txBody>
                  <a:tcPr/>
                </a:tc>
                <a:extLst>
                  <a:ext uri="{0D108BD9-81ED-4DB2-BD59-A6C34878D82A}">
                    <a16:rowId xmlns:a16="http://schemas.microsoft.com/office/drawing/2014/main" val="1534225870"/>
                  </a:ext>
                </a:extLst>
              </a:tr>
              <a:tr h="370840">
                <a:tc>
                  <a:txBody>
                    <a:bodyPr/>
                    <a:lstStyle/>
                    <a:p>
                      <a:r>
                        <a:rPr lang="en-GB" dirty="0"/>
                        <a:t>WCHC</a:t>
                      </a:r>
                    </a:p>
                  </a:txBody>
                  <a:tcPr/>
                </a:tc>
                <a:tc>
                  <a:txBody>
                    <a:bodyPr/>
                    <a:lstStyle/>
                    <a:p>
                      <a:r>
                        <a:rPr lang="en-GB" dirty="0"/>
                        <a:t>4.79%</a:t>
                      </a:r>
                    </a:p>
                  </a:txBody>
                  <a:tcPr/>
                </a:tc>
                <a:extLst>
                  <a:ext uri="{0D108BD9-81ED-4DB2-BD59-A6C34878D82A}">
                    <a16:rowId xmlns:a16="http://schemas.microsoft.com/office/drawing/2014/main" val="3934217857"/>
                  </a:ext>
                </a:extLst>
              </a:tr>
              <a:tr h="370840">
                <a:tc>
                  <a:txBody>
                    <a:bodyPr/>
                    <a:lstStyle/>
                    <a:p>
                      <a:r>
                        <a:rPr lang="en-GB" dirty="0"/>
                        <a:t>BLND</a:t>
                      </a:r>
                    </a:p>
                  </a:txBody>
                  <a:tcPr/>
                </a:tc>
                <a:tc>
                  <a:txBody>
                    <a:bodyPr/>
                    <a:lstStyle/>
                    <a:p>
                      <a:r>
                        <a:rPr lang="en-GB" dirty="0"/>
                        <a:t>1.5%</a:t>
                      </a:r>
                    </a:p>
                  </a:txBody>
                  <a:tcPr/>
                </a:tc>
                <a:extLst>
                  <a:ext uri="{0D108BD9-81ED-4DB2-BD59-A6C34878D82A}">
                    <a16:rowId xmlns:a16="http://schemas.microsoft.com/office/drawing/2014/main" val="4013130483"/>
                  </a:ext>
                </a:extLst>
              </a:tr>
              <a:tr h="370840">
                <a:tc>
                  <a:txBody>
                    <a:bodyPr/>
                    <a:lstStyle/>
                    <a:p>
                      <a:r>
                        <a:rPr lang="en-GB" dirty="0"/>
                        <a:t>DEAF</a:t>
                      </a:r>
                    </a:p>
                  </a:txBody>
                  <a:tcPr/>
                </a:tc>
                <a:tc>
                  <a:txBody>
                    <a:bodyPr/>
                    <a:lstStyle/>
                    <a:p>
                      <a:r>
                        <a:rPr lang="en-GB" dirty="0"/>
                        <a:t>0.7%</a:t>
                      </a:r>
                    </a:p>
                  </a:txBody>
                  <a:tcPr/>
                </a:tc>
                <a:extLst>
                  <a:ext uri="{0D108BD9-81ED-4DB2-BD59-A6C34878D82A}">
                    <a16:rowId xmlns:a16="http://schemas.microsoft.com/office/drawing/2014/main" val="3395178991"/>
                  </a:ext>
                </a:extLst>
              </a:tr>
              <a:tr h="370840">
                <a:tc>
                  <a:txBody>
                    <a:bodyPr/>
                    <a:lstStyle/>
                    <a:p>
                      <a:r>
                        <a:rPr lang="en-GB" dirty="0"/>
                        <a:t>DPNA</a:t>
                      </a:r>
                    </a:p>
                  </a:txBody>
                  <a:tcPr/>
                </a:tc>
                <a:tc>
                  <a:txBody>
                    <a:bodyPr/>
                    <a:lstStyle/>
                    <a:p>
                      <a:r>
                        <a:rPr lang="en-GB" dirty="0"/>
                        <a:t>2.5%</a:t>
                      </a:r>
                    </a:p>
                  </a:txBody>
                  <a:tcPr/>
                </a:tc>
                <a:extLst>
                  <a:ext uri="{0D108BD9-81ED-4DB2-BD59-A6C34878D82A}">
                    <a16:rowId xmlns:a16="http://schemas.microsoft.com/office/drawing/2014/main" val="1212490915"/>
                  </a:ext>
                </a:extLst>
              </a:tr>
              <a:tr h="370840">
                <a:tc>
                  <a:txBody>
                    <a:bodyPr/>
                    <a:lstStyle/>
                    <a:p>
                      <a:r>
                        <a:rPr lang="en-GB" dirty="0"/>
                        <a:t>MAAS</a:t>
                      </a:r>
                    </a:p>
                  </a:txBody>
                  <a:tcPr/>
                </a:tc>
                <a:tc>
                  <a:txBody>
                    <a:bodyPr/>
                    <a:lstStyle/>
                    <a:p>
                      <a:r>
                        <a:rPr lang="en-GB" dirty="0"/>
                        <a:t>0.8%</a:t>
                      </a:r>
                    </a:p>
                  </a:txBody>
                  <a:tcPr/>
                </a:tc>
                <a:extLst>
                  <a:ext uri="{0D108BD9-81ED-4DB2-BD59-A6C34878D82A}">
                    <a16:rowId xmlns:a16="http://schemas.microsoft.com/office/drawing/2014/main" val="1599450407"/>
                  </a:ext>
                </a:extLst>
              </a:tr>
            </a:tbl>
          </a:graphicData>
        </a:graphic>
      </p:graphicFrame>
      <p:sp>
        <p:nvSpPr>
          <p:cNvPr id="5" name="TextBox 4">
            <a:extLst>
              <a:ext uri="{FF2B5EF4-FFF2-40B4-BE49-F238E27FC236}">
                <a16:creationId xmlns:a16="http://schemas.microsoft.com/office/drawing/2014/main" id="{AAE9A46D-47F5-44C4-A10A-C208DDAC6650}"/>
              </a:ext>
            </a:extLst>
          </p:cNvPr>
          <p:cNvSpPr txBox="1"/>
          <p:nvPr/>
        </p:nvSpPr>
        <p:spPr>
          <a:xfrm>
            <a:off x="381000" y="4725144"/>
            <a:ext cx="8382000" cy="1600438"/>
          </a:xfrm>
          <a:prstGeom prst="rect">
            <a:avLst/>
          </a:prstGeom>
          <a:noFill/>
        </p:spPr>
        <p:txBody>
          <a:bodyPr wrap="square" rtlCol="0">
            <a:spAutoFit/>
          </a:bodyPr>
          <a:lstStyle/>
          <a:p>
            <a:r>
              <a:rPr lang="en-GB" sz="1400" dirty="0"/>
              <a:t>WCHR – (wheelchair) passenger can walk short distance and up or down stairs</a:t>
            </a:r>
          </a:p>
          <a:p>
            <a:r>
              <a:rPr lang="en-GB" sz="1400" dirty="0"/>
              <a:t>WCHS – (wheelchair) passenger can walk short distance but can’t manage stairs</a:t>
            </a:r>
          </a:p>
          <a:p>
            <a:r>
              <a:rPr lang="en-GB" sz="1400" dirty="0"/>
              <a:t>WCHC – (wheelchair) passenger can not walk any distance and will require aisle chair to be seated</a:t>
            </a:r>
          </a:p>
          <a:p>
            <a:r>
              <a:rPr lang="en-GB" sz="1400" dirty="0"/>
              <a:t>BLND – passenger is blind or has reduced vision</a:t>
            </a:r>
          </a:p>
          <a:p>
            <a:r>
              <a:rPr lang="en-GB" sz="1400" dirty="0"/>
              <a:t>DEAF – passenger is deaf or hard of hearing</a:t>
            </a:r>
          </a:p>
          <a:p>
            <a:r>
              <a:rPr lang="en-GB" sz="1400" dirty="0"/>
              <a:t>DPNA – passenger with intellectual or developmental disability</a:t>
            </a:r>
          </a:p>
          <a:p>
            <a:r>
              <a:rPr lang="en-GB" sz="1400" dirty="0"/>
              <a:t>MAAS – meet and assist.</a:t>
            </a:r>
          </a:p>
        </p:txBody>
      </p:sp>
      <p:pic>
        <p:nvPicPr>
          <p:cNvPr id="6" name="Picture 5">
            <a:extLst>
              <a:ext uri="{FF2B5EF4-FFF2-40B4-BE49-F238E27FC236}">
                <a16:creationId xmlns:a16="http://schemas.microsoft.com/office/drawing/2014/main" id="{C6907B6C-7C63-46B5-A70F-DD48C2D0D8C7}"/>
              </a:ext>
            </a:extLst>
          </p:cNvPr>
          <p:cNvPicPr>
            <a:picLocks noChangeAspect="1"/>
          </p:cNvPicPr>
          <p:nvPr/>
        </p:nvPicPr>
        <p:blipFill>
          <a:blip r:embed="rId2"/>
          <a:stretch>
            <a:fillRect/>
          </a:stretch>
        </p:blipFill>
        <p:spPr>
          <a:xfrm>
            <a:off x="4355977" y="1124744"/>
            <a:ext cx="4407024" cy="3235960"/>
          </a:xfrm>
          <a:prstGeom prst="rect">
            <a:avLst/>
          </a:prstGeom>
        </p:spPr>
      </p:pic>
    </p:spTree>
    <p:extLst>
      <p:ext uri="{BB962C8B-B14F-4D97-AF65-F5344CB8AC3E}">
        <p14:creationId xmlns:p14="http://schemas.microsoft.com/office/powerpoint/2010/main" val="345869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current situation….</a:t>
            </a:r>
          </a:p>
        </p:txBody>
      </p:sp>
      <p:sp>
        <p:nvSpPr>
          <p:cNvPr id="3" name="Content Placeholder 2"/>
          <p:cNvSpPr>
            <a:spLocks noGrp="1"/>
          </p:cNvSpPr>
          <p:nvPr>
            <p:ph idx="1"/>
          </p:nvPr>
        </p:nvSpPr>
        <p:spPr>
          <a:xfrm>
            <a:off x="251520" y="1002322"/>
            <a:ext cx="8382000" cy="5595029"/>
          </a:xfrm>
        </p:spPr>
        <p:txBody>
          <a:bodyPr/>
          <a:lstStyle/>
          <a:p>
            <a:r>
              <a:rPr lang="en-US" dirty="0"/>
              <a:t>Lockdowns, Quarantine, Travel Corridors, Tiers, PCR Tests, Antigen Tests, advice against all non essential travel…..</a:t>
            </a:r>
          </a:p>
          <a:p>
            <a:pPr lvl="0"/>
            <a:r>
              <a:rPr lang="en-GB" dirty="0">
                <a:solidFill>
                  <a:srgbClr val="000000"/>
                </a:solidFill>
              </a:rPr>
              <a:t>Flights currently to Heathrow, Manchester, Norwich, Kirkwall, Sumburgh, Bergen, Stavanger and Humberside.</a:t>
            </a:r>
          </a:p>
          <a:p>
            <a:pPr lvl="0"/>
            <a:r>
              <a:rPr lang="en-GB" dirty="0">
                <a:solidFill>
                  <a:srgbClr val="000000"/>
                </a:solidFill>
              </a:rPr>
              <a:t>Wizz Air to Gdansk – start of summer season (end of March)</a:t>
            </a:r>
          </a:p>
          <a:p>
            <a:pPr lvl="0"/>
            <a:r>
              <a:rPr lang="en-GB" dirty="0">
                <a:solidFill>
                  <a:srgbClr val="000000"/>
                </a:solidFill>
              </a:rPr>
              <a:t>TUI – end of February currently</a:t>
            </a:r>
          </a:p>
          <a:p>
            <a:pPr lvl="0"/>
            <a:r>
              <a:rPr lang="en-GB" dirty="0" err="1">
                <a:solidFill>
                  <a:srgbClr val="000000"/>
                </a:solidFill>
              </a:rPr>
              <a:t>Easyjet</a:t>
            </a:r>
            <a:r>
              <a:rPr lang="en-GB" dirty="0">
                <a:solidFill>
                  <a:srgbClr val="000000"/>
                </a:solidFill>
              </a:rPr>
              <a:t> - </a:t>
            </a:r>
            <a:r>
              <a:rPr lang="en-GB" sz="2400" dirty="0">
                <a:solidFill>
                  <a:srgbClr val="000000"/>
                </a:solidFill>
                <a:latin typeface="Calibri" panose="020F0502020204030204" pitchFamily="34" charset="0"/>
                <a:ea typeface="Calibri" panose="020F0502020204030204" pitchFamily="34" charset="0"/>
              </a:rPr>
              <a:t>Geneva not operating until Feb half term and LTN continues to be suspended until 5</a:t>
            </a:r>
            <a:r>
              <a:rPr lang="en-GB" sz="2400" baseline="30000" dirty="0">
                <a:solidFill>
                  <a:srgbClr val="000000"/>
                </a:solidFill>
                <a:latin typeface="Calibri" panose="020F0502020204030204" pitchFamily="34" charset="0"/>
                <a:ea typeface="Calibri" panose="020F0502020204030204" pitchFamily="34" charset="0"/>
              </a:rPr>
              <a:t>th</a:t>
            </a:r>
            <a:r>
              <a:rPr lang="en-GB" sz="2400" dirty="0">
                <a:solidFill>
                  <a:srgbClr val="000000"/>
                </a:solidFill>
                <a:latin typeface="Calibri" panose="020F0502020204030204" pitchFamily="34" charset="0"/>
                <a:ea typeface="Calibri" panose="020F0502020204030204" pitchFamily="34" charset="0"/>
              </a:rPr>
              <a:t> March </a:t>
            </a:r>
          </a:p>
          <a:p>
            <a:pPr lvl="0"/>
            <a:r>
              <a:rPr lang="en-GB" sz="2400" dirty="0" err="1">
                <a:solidFill>
                  <a:srgbClr val="000000"/>
                </a:solidFill>
                <a:latin typeface="Calibri" panose="020F0502020204030204" pitchFamily="34" charset="0"/>
                <a:ea typeface="Calibri" panose="020F0502020204030204" pitchFamily="34" charset="0"/>
              </a:rPr>
              <a:t>Easyjet</a:t>
            </a:r>
            <a:r>
              <a:rPr lang="en-GB" sz="2400" dirty="0">
                <a:solidFill>
                  <a:srgbClr val="000000"/>
                </a:solidFill>
                <a:latin typeface="Calibri" panose="020F0502020204030204" pitchFamily="34" charset="0"/>
                <a:ea typeface="Calibri" panose="020F0502020204030204" pitchFamily="34" charset="0"/>
              </a:rPr>
              <a:t> to Gatwick returns on 2</a:t>
            </a:r>
            <a:r>
              <a:rPr lang="en-GB" sz="2400" baseline="30000" dirty="0">
                <a:solidFill>
                  <a:srgbClr val="000000"/>
                </a:solidFill>
                <a:latin typeface="Calibri" panose="020F0502020204030204" pitchFamily="34" charset="0"/>
                <a:ea typeface="Calibri" panose="020F0502020204030204" pitchFamily="34" charset="0"/>
              </a:rPr>
              <a:t>nd</a:t>
            </a:r>
            <a:r>
              <a:rPr lang="en-GB" sz="2400" dirty="0">
                <a:solidFill>
                  <a:srgbClr val="000000"/>
                </a:solidFill>
                <a:latin typeface="Calibri" panose="020F0502020204030204" pitchFamily="34" charset="0"/>
                <a:ea typeface="Calibri" panose="020F0502020204030204" pitchFamily="34" charset="0"/>
              </a:rPr>
              <a:t> May</a:t>
            </a:r>
          </a:p>
          <a:p>
            <a:pPr lvl="0"/>
            <a:r>
              <a:rPr lang="en-GB" sz="2400" dirty="0">
                <a:solidFill>
                  <a:srgbClr val="000000"/>
                </a:solidFill>
                <a:latin typeface="Calibri" panose="020F0502020204030204" pitchFamily="34" charset="0"/>
                <a:ea typeface="Calibri" panose="020F0502020204030204" pitchFamily="34" charset="0"/>
              </a:rPr>
              <a:t>Ryanair to Alicante, Malaga and Faro end of March.</a:t>
            </a:r>
          </a:p>
          <a:p>
            <a:pPr lvl="0"/>
            <a:r>
              <a:rPr lang="en-GB" sz="2400" dirty="0">
                <a:solidFill>
                  <a:srgbClr val="000000"/>
                </a:solidFill>
                <a:latin typeface="Calibri" panose="020F0502020204030204" pitchFamily="34" charset="0"/>
                <a:ea typeface="Calibri" panose="020F0502020204030204" pitchFamily="34" charset="0"/>
              </a:rPr>
              <a:t>Air France – start of summer season, end of March</a:t>
            </a:r>
          </a:p>
          <a:p>
            <a:pPr lvl="0"/>
            <a:endParaRPr lang="en-GB" sz="2400" dirty="0">
              <a:solidFill>
                <a:srgbClr val="000000"/>
              </a:solidFill>
              <a:latin typeface="Calibri" panose="020F0502020204030204" pitchFamily="34" charset="0"/>
              <a:ea typeface="Calibri" panose="020F0502020204030204" pitchFamily="34" charset="0"/>
            </a:endParaRPr>
          </a:p>
          <a:p>
            <a:pPr lvl="0"/>
            <a:r>
              <a:rPr lang="en-GB" sz="2400" dirty="0">
                <a:solidFill>
                  <a:srgbClr val="000000"/>
                </a:solidFill>
                <a:latin typeface="Calibri" panose="020F0502020204030204" pitchFamily="34" charset="0"/>
                <a:ea typeface="Calibri" panose="020F0502020204030204" pitchFamily="34" charset="0"/>
              </a:rPr>
              <a:t>Retail – Just WH Smith and Boots open in the departure lounge.</a:t>
            </a:r>
          </a:p>
          <a:p>
            <a:endParaRPr lang="en-US" dirty="0"/>
          </a:p>
        </p:txBody>
      </p:sp>
    </p:spTree>
    <p:extLst>
      <p:ext uri="{BB962C8B-B14F-4D97-AF65-F5344CB8AC3E}">
        <p14:creationId xmlns:p14="http://schemas.microsoft.com/office/powerpoint/2010/main" val="190851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FAC9-5948-4AC5-AEB6-C514CECDAA18}"/>
              </a:ext>
            </a:extLst>
          </p:cNvPr>
          <p:cNvSpPr>
            <a:spLocks noGrp="1"/>
          </p:cNvSpPr>
          <p:nvPr>
            <p:ph type="title"/>
          </p:nvPr>
        </p:nvSpPr>
        <p:spPr/>
        <p:txBody>
          <a:bodyPr/>
          <a:lstStyle/>
          <a:p>
            <a:pPr marL="195263" lvl="0" indent="-195263">
              <a:lnSpc>
                <a:spcPct val="90000"/>
              </a:lnSpc>
              <a:spcBef>
                <a:spcPct val="40000"/>
              </a:spcBef>
            </a:pPr>
            <a:r>
              <a:rPr lang="en-GB" dirty="0">
                <a:solidFill>
                  <a:schemeClr val="accent1"/>
                </a:solidFill>
              </a:rPr>
              <a:t>Travel Safely measures introduced</a:t>
            </a:r>
            <a:br>
              <a:rPr lang="en-GB" sz="2200" dirty="0">
                <a:solidFill>
                  <a:srgbClr val="000000"/>
                </a:solidFill>
              </a:rPr>
            </a:br>
            <a:endParaRPr lang="en-GB" dirty="0"/>
          </a:p>
        </p:txBody>
      </p:sp>
      <p:sp>
        <p:nvSpPr>
          <p:cNvPr id="3" name="Content Placeholder 2">
            <a:extLst>
              <a:ext uri="{FF2B5EF4-FFF2-40B4-BE49-F238E27FC236}">
                <a16:creationId xmlns:a16="http://schemas.microsoft.com/office/drawing/2014/main" id="{A5A75E4E-6D24-48C1-A028-306FB6EB9A8D}"/>
              </a:ext>
            </a:extLst>
          </p:cNvPr>
          <p:cNvSpPr>
            <a:spLocks noGrp="1"/>
          </p:cNvSpPr>
          <p:nvPr>
            <p:ph idx="1"/>
          </p:nvPr>
        </p:nvSpPr>
        <p:spPr>
          <a:xfrm>
            <a:off x="360294" y="1562684"/>
            <a:ext cx="8382000" cy="4578350"/>
          </a:xfrm>
        </p:spPr>
        <p:txBody>
          <a:bodyPr/>
          <a:lstStyle/>
          <a:p>
            <a:endParaRPr lang="en-GB" dirty="0"/>
          </a:p>
          <a:p>
            <a:endParaRPr lang="en-GB" dirty="0"/>
          </a:p>
        </p:txBody>
      </p:sp>
      <p:pic>
        <p:nvPicPr>
          <p:cNvPr id="5" name="Picture 4">
            <a:extLst>
              <a:ext uri="{FF2B5EF4-FFF2-40B4-BE49-F238E27FC236}">
                <a16:creationId xmlns:a16="http://schemas.microsoft.com/office/drawing/2014/main" id="{B21B5795-9C33-4EF3-8ACC-EF451ED1A397}"/>
              </a:ext>
            </a:extLst>
          </p:cNvPr>
          <p:cNvPicPr>
            <a:picLocks noChangeAspect="1"/>
          </p:cNvPicPr>
          <p:nvPr/>
        </p:nvPicPr>
        <p:blipFill>
          <a:blip r:embed="rId2"/>
          <a:stretch>
            <a:fillRect/>
          </a:stretch>
        </p:blipFill>
        <p:spPr>
          <a:xfrm rot="5400000">
            <a:off x="301588" y="1606860"/>
            <a:ext cx="2477616" cy="2318792"/>
          </a:xfrm>
          <a:prstGeom prst="rect">
            <a:avLst/>
          </a:prstGeom>
        </p:spPr>
      </p:pic>
      <p:pic>
        <p:nvPicPr>
          <p:cNvPr id="7" name="Picture 6">
            <a:extLst>
              <a:ext uri="{FF2B5EF4-FFF2-40B4-BE49-F238E27FC236}">
                <a16:creationId xmlns:a16="http://schemas.microsoft.com/office/drawing/2014/main" id="{93EFF284-DF30-45C8-B488-827D0FF89291}"/>
              </a:ext>
            </a:extLst>
          </p:cNvPr>
          <p:cNvPicPr>
            <a:picLocks noChangeAspect="1"/>
          </p:cNvPicPr>
          <p:nvPr/>
        </p:nvPicPr>
        <p:blipFill>
          <a:blip r:embed="rId3"/>
          <a:stretch>
            <a:fillRect/>
          </a:stretch>
        </p:blipFill>
        <p:spPr>
          <a:xfrm rot="5400000">
            <a:off x="2649116" y="1718692"/>
            <a:ext cx="2477616" cy="2088232"/>
          </a:xfrm>
          <a:prstGeom prst="rect">
            <a:avLst/>
          </a:prstGeom>
        </p:spPr>
      </p:pic>
      <p:pic>
        <p:nvPicPr>
          <p:cNvPr id="9" name="Picture 8">
            <a:extLst>
              <a:ext uri="{FF2B5EF4-FFF2-40B4-BE49-F238E27FC236}">
                <a16:creationId xmlns:a16="http://schemas.microsoft.com/office/drawing/2014/main" id="{A80A599C-8F75-4307-B083-16234B8EBF68}"/>
              </a:ext>
            </a:extLst>
          </p:cNvPr>
          <p:cNvPicPr>
            <a:picLocks noChangeAspect="1"/>
          </p:cNvPicPr>
          <p:nvPr/>
        </p:nvPicPr>
        <p:blipFill>
          <a:blip r:embed="rId4"/>
          <a:stretch>
            <a:fillRect/>
          </a:stretch>
        </p:blipFill>
        <p:spPr>
          <a:xfrm rot="5400000">
            <a:off x="4876926" y="1651122"/>
            <a:ext cx="2466040" cy="2211796"/>
          </a:xfrm>
          <a:prstGeom prst="rect">
            <a:avLst/>
          </a:prstGeom>
        </p:spPr>
      </p:pic>
      <p:pic>
        <p:nvPicPr>
          <p:cNvPr id="11" name="Picture 10">
            <a:extLst>
              <a:ext uri="{FF2B5EF4-FFF2-40B4-BE49-F238E27FC236}">
                <a16:creationId xmlns:a16="http://schemas.microsoft.com/office/drawing/2014/main" id="{F9F864DA-D186-404F-BA81-D46A5EDF3470}"/>
              </a:ext>
            </a:extLst>
          </p:cNvPr>
          <p:cNvPicPr>
            <a:picLocks noChangeAspect="1"/>
          </p:cNvPicPr>
          <p:nvPr/>
        </p:nvPicPr>
        <p:blipFill>
          <a:blip r:embed="rId5"/>
          <a:stretch>
            <a:fillRect/>
          </a:stretch>
        </p:blipFill>
        <p:spPr>
          <a:xfrm rot="5400000">
            <a:off x="300483" y="4111403"/>
            <a:ext cx="2479824" cy="2308557"/>
          </a:xfrm>
          <a:prstGeom prst="rect">
            <a:avLst/>
          </a:prstGeom>
        </p:spPr>
      </p:pic>
      <p:pic>
        <p:nvPicPr>
          <p:cNvPr id="13" name="Picture 12">
            <a:extLst>
              <a:ext uri="{FF2B5EF4-FFF2-40B4-BE49-F238E27FC236}">
                <a16:creationId xmlns:a16="http://schemas.microsoft.com/office/drawing/2014/main" id="{C230DC7F-850C-4BF7-8156-FC10A72054BA}"/>
              </a:ext>
            </a:extLst>
          </p:cNvPr>
          <p:cNvPicPr>
            <a:picLocks noChangeAspect="1"/>
          </p:cNvPicPr>
          <p:nvPr/>
        </p:nvPicPr>
        <p:blipFill>
          <a:blip r:embed="rId6"/>
          <a:stretch>
            <a:fillRect/>
          </a:stretch>
        </p:blipFill>
        <p:spPr>
          <a:xfrm rot="5400000">
            <a:off x="2661900" y="4230877"/>
            <a:ext cx="2524055" cy="2160240"/>
          </a:xfrm>
          <a:prstGeom prst="rect">
            <a:avLst/>
          </a:prstGeom>
        </p:spPr>
      </p:pic>
      <p:sp>
        <p:nvSpPr>
          <p:cNvPr id="14" name="TextBox 13">
            <a:extLst>
              <a:ext uri="{FF2B5EF4-FFF2-40B4-BE49-F238E27FC236}">
                <a16:creationId xmlns:a16="http://schemas.microsoft.com/office/drawing/2014/main" id="{8D9780DB-352F-4EAB-BCC1-577E931E522D}"/>
              </a:ext>
            </a:extLst>
          </p:cNvPr>
          <p:cNvSpPr txBox="1"/>
          <p:nvPr/>
        </p:nvSpPr>
        <p:spPr>
          <a:xfrm>
            <a:off x="5220072" y="4293096"/>
            <a:ext cx="3456384"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bg2"/>
                </a:solidFill>
              </a:rPr>
              <a:t>Floor markers for physical distancing</a:t>
            </a:r>
          </a:p>
          <a:p>
            <a:pPr marL="285750" indent="-285750">
              <a:buFont typeface="Arial" panose="020B0604020202020204" pitchFamily="34" charset="0"/>
              <a:buChar char="•"/>
            </a:pPr>
            <a:endParaRPr lang="en-GB" sz="1400" dirty="0">
              <a:solidFill>
                <a:schemeClr val="bg2"/>
              </a:solidFill>
            </a:endParaRPr>
          </a:p>
          <a:p>
            <a:pPr marL="285750" indent="-285750">
              <a:buFont typeface="Arial" panose="020B0604020202020204" pitchFamily="34" charset="0"/>
              <a:buChar char="•"/>
            </a:pPr>
            <a:r>
              <a:rPr lang="en-GB" sz="1400" dirty="0">
                <a:solidFill>
                  <a:schemeClr val="bg2"/>
                </a:solidFill>
              </a:rPr>
              <a:t>Use of Digital screens for messaging</a:t>
            </a:r>
          </a:p>
          <a:p>
            <a:pPr marL="285750" indent="-285750">
              <a:buFont typeface="Arial" panose="020B0604020202020204" pitchFamily="34" charset="0"/>
              <a:buChar char="•"/>
            </a:pPr>
            <a:endParaRPr lang="en-GB" sz="1400" dirty="0">
              <a:solidFill>
                <a:schemeClr val="bg2"/>
              </a:solidFill>
            </a:endParaRPr>
          </a:p>
          <a:p>
            <a:pPr marL="285750" indent="-285750">
              <a:buFont typeface="Arial" panose="020B0604020202020204" pitchFamily="34" charset="0"/>
              <a:buChar char="•"/>
            </a:pPr>
            <a:r>
              <a:rPr lang="en-GB" sz="1400" dirty="0">
                <a:solidFill>
                  <a:schemeClr val="bg2"/>
                </a:solidFill>
              </a:rPr>
              <a:t>Loudspeaker announcement played every 30 minutes throughout the terminal reminding passengers of safety measures.</a:t>
            </a:r>
          </a:p>
          <a:p>
            <a:pPr marL="285750" indent="-285750">
              <a:buFont typeface="Arial" panose="020B0604020202020204" pitchFamily="34" charset="0"/>
              <a:buChar char="•"/>
            </a:pPr>
            <a:endParaRPr lang="en-GB" sz="1400" dirty="0"/>
          </a:p>
          <a:p>
            <a:endParaRPr lang="en-GB" sz="1400" dirty="0"/>
          </a:p>
        </p:txBody>
      </p:sp>
    </p:spTree>
    <p:extLst>
      <p:ext uri="{BB962C8B-B14F-4D97-AF65-F5344CB8AC3E}">
        <p14:creationId xmlns:p14="http://schemas.microsoft.com/office/powerpoint/2010/main" val="376929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DCB1B-2662-4740-AA25-3C123F394ECE}"/>
              </a:ext>
            </a:extLst>
          </p:cNvPr>
          <p:cNvSpPr>
            <a:spLocks noGrp="1"/>
          </p:cNvSpPr>
          <p:nvPr>
            <p:ph type="title"/>
          </p:nvPr>
        </p:nvSpPr>
        <p:spPr/>
        <p:txBody>
          <a:bodyPr/>
          <a:lstStyle/>
          <a:p>
            <a:r>
              <a:rPr lang="en-GB" dirty="0"/>
              <a:t>Enhanced Cleaning – Use of Anti-microbial technology </a:t>
            </a:r>
          </a:p>
        </p:txBody>
      </p:sp>
      <p:pic>
        <p:nvPicPr>
          <p:cNvPr id="4" name="Content Placeholder 3">
            <a:extLst>
              <a:ext uri="{FF2B5EF4-FFF2-40B4-BE49-F238E27FC236}">
                <a16:creationId xmlns:a16="http://schemas.microsoft.com/office/drawing/2014/main" id="{A26E835D-36A1-41BA-A58B-D75462C6C84B}"/>
              </a:ext>
            </a:extLst>
          </p:cNvPr>
          <p:cNvPicPr>
            <a:picLocks noGrp="1" noChangeAspect="1"/>
          </p:cNvPicPr>
          <p:nvPr>
            <p:ph idx="1"/>
          </p:nvPr>
        </p:nvPicPr>
        <p:blipFill>
          <a:blip r:embed="rId2"/>
          <a:stretch>
            <a:fillRect/>
          </a:stretch>
        </p:blipFill>
        <p:spPr>
          <a:xfrm>
            <a:off x="381001" y="1524000"/>
            <a:ext cx="4191000" cy="3921224"/>
          </a:xfrm>
          <a:prstGeom prst="rect">
            <a:avLst/>
          </a:prstGeom>
        </p:spPr>
      </p:pic>
      <p:sp>
        <p:nvSpPr>
          <p:cNvPr id="5" name="TextBox 4">
            <a:extLst>
              <a:ext uri="{FF2B5EF4-FFF2-40B4-BE49-F238E27FC236}">
                <a16:creationId xmlns:a16="http://schemas.microsoft.com/office/drawing/2014/main" id="{6EC4EF0A-5E59-444B-B38E-2F44D7B13F63}"/>
              </a:ext>
            </a:extLst>
          </p:cNvPr>
          <p:cNvSpPr txBox="1"/>
          <p:nvPr/>
        </p:nvSpPr>
        <p:spPr>
          <a:xfrm>
            <a:off x="4860032" y="1628800"/>
            <a:ext cx="3744416" cy="3323987"/>
          </a:xfrm>
          <a:prstGeom prst="rect">
            <a:avLst/>
          </a:prstGeom>
          <a:noFill/>
        </p:spPr>
        <p:txBody>
          <a:bodyPr wrap="square" rtlCol="0">
            <a:spAutoFit/>
          </a:bodyPr>
          <a:lstStyle/>
          <a:p>
            <a:r>
              <a:rPr lang="en-GB" sz="1400" dirty="0">
                <a:solidFill>
                  <a:schemeClr val="bg2"/>
                </a:solidFill>
              </a:rPr>
              <a:t>We are now using an application called Zoono which provides an antimicrobial protection that is effective against a wide range of bacteria, viruses and pathogens.  </a:t>
            </a:r>
          </a:p>
          <a:p>
            <a:endParaRPr lang="en-GB" sz="1400" dirty="0">
              <a:solidFill>
                <a:schemeClr val="bg2"/>
              </a:solidFill>
            </a:endParaRPr>
          </a:p>
          <a:p>
            <a:r>
              <a:rPr lang="en-GB" sz="1400" dirty="0">
                <a:solidFill>
                  <a:schemeClr val="bg2"/>
                </a:solidFill>
              </a:rPr>
              <a:t>Our cleaning team have been trained to use this by use of a spray as well as wiping down surfaces.  </a:t>
            </a:r>
          </a:p>
          <a:p>
            <a:endParaRPr lang="en-GB" sz="1400" dirty="0">
              <a:solidFill>
                <a:schemeClr val="bg2"/>
              </a:solidFill>
            </a:endParaRPr>
          </a:p>
          <a:p>
            <a:r>
              <a:rPr lang="en-GB" sz="1400" dirty="0">
                <a:solidFill>
                  <a:schemeClr val="bg2"/>
                </a:solidFill>
              </a:rPr>
              <a:t>It stays active for extended periods of time providing protection on surfaces.</a:t>
            </a:r>
          </a:p>
          <a:p>
            <a:endParaRPr lang="en-GB" sz="1400" dirty="0">
              <a:solidFill>
                <a:schemeClr val="bg2"/>
              </a:solidFill>
            </a:endParaRPr>
          </a:p>
          <a:p>
            <a:r>
              <a:rPr lang="en-GB" sz="1400" dirty="0">
                <a:solidFill>
                  <a:schemeClr val="bg2"/>
                </a:solidFill>
              </a:rPr>
              <a:t>The team apply the product in all areas and they start the process all over again when they are complete.</a:t>
            </a:r>
          </a:p>
        </p:txBody>
      </p:sp>
    </p:spTree>
    <p:extLst>
      <p:ext uri="{BB962C8B-B14F-4D97-AF65-F5344CB8AC3E}">
        <p14:creationId xmlns:p14="http://schemas.microsoft.com/office/powerpoint/2010/main" val="928308920"/>
      </p:ext>
    </p:extLst>
  </p:cSld>
  <p:clrMapOvr>
    <a:masterClrMapping/>
  </p:clrMapOvr>
</p:sld>
</file>

<file path=ppt/theme/theme1.xml><?xml version="1.0" encoding="utf-8"?>
<a:theme xmlns:a="http://schemas.openxmlformats.org/drawingml/2006/main" name="AI Airport ">
  <a:themeElements>
    <a:clrScheme name="Custom 2">
      <a:dk1>
        <a:srgbClr val="D91E37"/>
      </a:dk1>
      <a:lt1>
        <a:srgbClr val="FFFFFF"/>
      </a:lt1>
      <a:dk2>
        <a:srgbClr val="D91E37"/>
      </a:dk2>
      <a:lt2>
        <a:srgbClr val="000000"/>
      </a:lt2>
      <a:accent1>
        <a:srgbClr val="D91E37"/>
      </a:accent1>
      <a:accent2>
        <a:srgbClr val="DE3831"/>
      </a:accent2>
      <a:accent3>
        <a:srgbClr val="FFFFFF"/>
      </a:accent3>
      <a:accent4>
        <a:srgbClr val="D91E37"/>
      </a:accent4>
      <a:accent5>
        <a:srgbClr val="EB8783"/>
      </a:accent5>
      <a:accent6>
        <a:srgbClr val="C9322B"/>
      </a:accent6>
      <a:hlink>
        <a:srgbClr val="6C6F70"/>
      </a:hlink>
      <a:folHlink>
        <a:srgbClr val="98989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txDef>
      <a:spPr>
        <a:noFill/>
      </a:spPr>
      <a:bodyPr wrap="square" rtlCol="0">
        <a:spAutoFit/>
      </a:bodyPr>
      <a:lstStyle>
        <a:defPPr>
          <a:defRPr sz="1400" dirty="0"/>
        </a:defPPr>
      </a:lstStyle>
    </a:txDef>
  </a:objectDefaults>
  <a:extraClrSchemeLst>
    <a:extraClrScheme>
      <a:clrScheme name="Blank Presentation 1">
        <a:dk1>
          <a:srgbClr val="3F9C35"/>
        </a:dk1>
        <a:lt1>
          <a:srgbClr val="FFFFFF"/>
        </a:lt1>
        <a:dk2>
          <a:srgbClr val="3F9C35"/>
        </a:dk2>
        <a:lt2>
          <a:srgbClr val="000000"/>
        </a:lt2>
        <a:accent1>
          <a:srgbClr val="3F9C35"/>
        </a:accent1>
        <a:accent2>
          <a:srgbClr val="DE3831"/>
        </a:accent2>
        <a:accent3>
          <a:srgbClr val="FFFFFF"/>
        </a:accent3>
        <a:accent4>
          <a:srgbClr val="34852C"/>
        </a:accent4>
        <a:accent5>
          <a:srgbClr val="AFCBAE"/>
        </a:accent5>
        <a:accent6>
          <a:srgbClr val="C9322B"/>
        </a:accent6>
        <a:hlink>
          <a:srgbClr val="6C6F70"/>
        </a:hlink>
        <a:folHlink>
          <a:srgbClr val="9898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18180</TotalTime>
  <Words>1181</Words>
  <Application>Microsoft Office PowerPoint</Application>
  <PresentationFormat>On-screen Show (4:3)</PresentationFormat>
  <Paragraphs>154</Paragraphs>
  <Slides>17</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Roboto</vt:lpstr>
      <vt:lpstr>Times</vt:lpstr>
      <vt:lpstr>AI Airport </vt:lpstr>
      <vt:lpstr>Worksheet</vt:lpstr>
      <vt:lpstr>PowerPoint Presentation</vt:lpstr>
      <vt:lpstr>Agenda</vt:lpstr>
      <vt:lpstr>Total Passenger Numbers &amp; Total PRM’s YTD</vt:lpstr>
      <vt:lpstr>Monthly breakdown of PRM’S in 2019 and 2020.</vt:lpstr>
      <vt:lpstr>Breakdown of PRM’s per airline - 2020</vt:lpstr>
      <vt:lpstr>Breakdown of types of assistance requested/provided</vt:lpstr>
      <vt:lpstr>The current situation….</vt:lpstr>
      <vt:lpstr>Travel Safely measures introduced </vt:lpstr>
      <vt:lpstr>Enhanced Cleaning – Use of Anti-microbial technology </vt:lpstr>
      <vt:lpstr>Perspex screens at all customer interface points</vt:lpstr>
      <vt:lpstr>Face Coverings and Exemptions</vt:lpstr>
      <vt:lpstr>Face Coverings/Face shields</vt:lpstr>
      <vt:lpstr>Change of Assistance provider</vt:lpstr>
      <vt:lpstr>Airport Accessibility Report 2019/20</vt:lpstr>
      <vt:lpstr>Airport Accessibility Report 2019/20</vt:lpstr>
      <vt:lpstr>Future Journeys Observatory – Andy Hyde </vt:lpstr>
      <vt:lpstr>Update &amp; Discussion</vt:lpstr>
    </vt:vector>
  </TitlesOfParts>
  <Company>BAA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 Deffenbaugh</dc:creator>
  <cp:lastModifiedBy>Fraser Bain</cp:lastModifiedBy>
  <cp:revision>1478</cp:revision>
  <cp:lastPrinted>2018-09-29T19:59:37Z</cp:lastPrinted>
  <dcterms:created xsi:type="dcterms:W3CDTF">2014-05-06T08:53:00Z</dcterms:created>
  <dcterms:modified xsi:type="dcterms:W3CDTF">2021-01-26T20:54:29Z</dcterms:modified>
</cp:coreProperties>
</file>